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9" r:id="rId2"/>
    <p:sldId id="465" r:id="rId3"/>
    <p:sldId id="256" r:id="rId4"/>
    <p:sldId id="445" r:id="rId5"/>
    <p:sldId id="345" r:id="rId6"/>
    <p:sldId id="526" r:id="rId7"/>
    <p:sldId id="530" r:id="rId8"/>
    <p:sldId id="572" r:id="rId9"/>
    <p:sldId id="506" r:id="rId10"/>
    <p:sldId id="573" r:id="rId11"/>
    <p:sldId id="539" r:id="rId12"/>
    <p:sldId id="545" r:id="rId13"/>
    <p:sldId id="467" r:id="rId14"/>
    <p:sldId id="466" r:id="rId15"/>
    <p:sldId id="476" r:id="rId16"/>
    <p:sldId id="477" r:id="rId17"/>
    <p:sldId id="478" r:id="rId18"/>
    <p:sldId id="479" r:id="rId19"/>
    <p:sldId id="480" r:id="rId20"/>
    <p:sldId id="263" r:id="rId21"/>
    <p:sldId id="308" r:id="rId22"/>
    <p:sldId id="483" r:id="rId23"/>
    <p:sldId id="464" r:id="rId24"/>
    <p:sldId id="472" r:id="rId25"/>
    <p:sldId id="306" r:id="rId26"/>
    <p:sldId id="309" r:id="rId27"/>
    <p:sldId id="310" r:id="rId28"/>
    <p:sldId id="311" r:id="rId29"/>
    <p:sldId id="312" r:id="rId30"/>
    <p:sldId id="485" r:id="rId31"/>
    <p:sldId id="486" r:id="rId32"/>
    <p:sldId id="487" r:id="rId33"/>
    <p:sldId id="544" r:id="rId34"/>
    <p:sldId id="332" r:id="rId35"/>
    <p:sldId id="34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C9F0"/>
    <a:srgbClr val="317175"/>
    <a:srgbClr val="0000D0"/>
    <a:srgbClr val="0000FF"/>
    <a:srgbClr val="2F4EBB"/>
    <a:srgbClr val="009900"/>
    <a:srgbClr val="9900CC"/>
    <a:srgbClr val="D0D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85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19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21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75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54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98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659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53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82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731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06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66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g"/><Relationship Id="rId7" Type="http://schemas.microsoft.com/office/2007/relationships/hdphoto" Target="../media/hdphoto1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tiff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tif"/><Relationship Id="rId4" Type="http://schemas.openxmlformats.org/officeDocument/2006/relationships/image" Target="../media/image20.tiff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microsoft.com/office/2007/relationships/hdphoto" Target="../media/hdphoto6.wdp"/><Relationship Id="rId26" Type="http://schemas.openxmlformats.org/officeDocument/2006/relationships/image" Target="../media/image45.png"/><Relationship Id="rId3" Type="http://schemas.openxmlformats.org/officeDocument/2006/relationships/image" Target="../media/image27.png"/><Relationship Id="rId21" Type="http://schemas.microsoft.com/office/2007/relationships/hdphoto" Target="../media/hdphoto7.wdp"/><Relationship Id="rId7" Type="http://schemas.openxmlformats.org/officeDocument/2006/relationships/image" Target="../media/image30.jp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5" Type="http://schemas.openxmlformats.org/officeDocument/2006/relationships/image" Target="../media/image44.jpeg"/><Relationship Id="rId2" Type="http://schemas.openxmlformats.org/officeDocument/2006/relationships/image" Target="../media/image26.jpeg"/><Relationship Id="rId16" Type="http://schemas.openxmlformats.org/officeDocument/2006/relationships/image" Target="../media/image37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24" Type="http://schemas.openxmlformats.org/officeDocument/2006/relationships/image" Target="../media/image43.png"/><Relationship Id="rId5" Type="http://schemas.openxmlformats.org/officeDocument/2006/relationships/image" Target="../media/image28.png"/><Relationship Id="rId15" Type="http://schemas.openxmlformats.org/officeDocument/2006/relationships/image" Target="../media/image36.jpeg"/><Relationship Id="rId23" Type="http://schemas.openxmlformats.org/officeDocument/2006/relationships/image" Target="../media/image42.jpeg"/><Relationship Id="rId28" Type="http://schemas.openxmlformats.org/officeDocument/2006/relationships/image" Target="../media/image46.png"/><Relationship Id="rId10" Type="http://schemas.microsoft.com/office/2007/relationships/hdphoto" Target="../media/hdphoto4.wdp"/><Relationship Id="rId19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openxmlformats.org/officeDocument/2006/relationships/image" Target="../media/image32.png"/><Relationship Id="rId14" Type="http://schemas.microsoft.com/office/2007/relationships/hdphoto" Target="../media/hdphoto5.wdp"/><Relationship Id="rId22" Type="http://schemas.openxmlformats.org/officeDocument/2006/relationships/image" Target="../media/image41.jpeg"/><Relationship Id="rId27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tif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microsoft.com/office/2007/relationships/hdphoto" Target="../media/hdphoto10.wdp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Europees Parlement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8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E15386B-2271-EDEC-DAE5-09D10F7FDB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r="2031" b="11678"/>
          <a:stretch/>
        </p:blipFill>
        <p:spPr>
          <a:xfrm>
            <a:off x="720000" y="144000"/>
            <a:ext cx="3761616" cy="21588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53E7FBC-D2A7-9895-B45C-C196B9852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296" r="3609" b="13941"/>
          <a:stretch/>
        </p:blipFill>
        <p:spPr>
          <a:xfrm>
            <a:off x="4680000" y="144000"/>
            <a:ext cx="3761617" cy="215884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C64853C-FE0A-DE05-972A-E07D482258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r="6179" b="19421"/>
          <a:stretch/>
        </p:blipFill>
        <p:spPr>
          <a:xfrm>
            <a:off x="720000" y="2340000"/>
            <a:ext cx="3761617" cy="215884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D755889-99A1-6831-AD7A-79523A9E95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0777" r="10460" b="2693"/>
          <a:stretch/>
        </p:blipFill>
        <p:spPr>
          <a:xfrm>
            <a:off x="4680000" y="2340000"/>
            <a:ext cx="3761617" cy="215884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3860B63-DF3D-478A-884D-683B82195F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9" r="3811" b="8370"/>
          <a:stretch/>
        </p:blipFill>
        <p:spPr>
          <a:xfrm>
            <a:off x="720000" y="4536000"/>
            <a:ext cx="3761617" cy="21588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7614496-BCF1-57D8-6866-1B542A6477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3" b="12019"/>
          <a:stretch/>
        </p:blipFill>
        <p:spPr>
          <a:xfrm>
            <a:off x="4680000" y="4536000"/>
            <a:ext cx="3761617" cy="215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4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wart-wit, grille, ontwerp&#10;&#10;Automatisch gegenereerde beschrijving">
            <a:extLst>
              <a:ext uri="{FF2B5EF4-FFF2-40B4-BE49-F238E27FC236}">
                <a16:creationId xmlns:a16="http://schemas.microsoft.com/office/drawing/2014/main" id="{4596B9FC-EF95-1BE6-6EC7-B6A7F41DC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9" y="250283"/>
            <a:ext cx="1107686" cy="93904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FBFACB6-C1D6-240D-DAB8-9D9F705FCEC8}"/>
              </a:ext>
            </a:extLst>
          </p:cNvPr>
          <p:cNvSpPr txBox="1"/>
          <p:nvPr/>
        </p:nvSpPr>
        <p:spPr>
          <a:xfrm flipH="1">
            <a:off x="0" y="21874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 worden de plannen gemaakt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7E0F352B-F5BF-12CA-1052-6D14E353C1DD}"/>
              </a:ext>
            </a:extLst>
          </p:cNvPr>
          <p:cNvGrpSpPr/>
          <p:nvPr/>
        </p:nvGrpSpPr>
        <p:grpSpPr>
          <a:xfrm>
            <a:off x="891761" y="1692000"/>
            <a:ext cx="2525198" cy="2054756"/>
            <a:chOff x="891761" y="1692000"/>
            <a:chExt cx="2525198" cy="2054756"/>
          </a:xfrm>
        </p:grpSpPr>
        <p:grpSp>
          <p:nvGrpSpPr>
            <p:cNvPr id="264" name="Groep 263">
              <a:extLst>
                <a:ext uri="{FF2B5EF4-FFF2-40B4-BE49-F238E27FC236}">
                  <a16:creationId xmlns:a16="http://schemas.microsoft.com/office/drawing/2014/main" id="{90E33538-C787-809B-9D3C-F8176C619E70}"/>
                </a:ext>
              </a:extLst>
            </p:cNvPr>
            <p:cNvGrpSpPr/>
            <p:nvPr/>
          </p:nvGrpSpPr>
          <p:grpSpPr>
            <a:xfrm>
              <a:off x="891761" y="1692000"/>
              <a:ext cx="1273906" cy="1192896"/>
              <a:chOff x="6015747" y="5197804"/>
              <a:chExt cx="1374766" cy="1312647"/>
            </a:xfrm>
          </p:grpSpPr>
          <p:grpSp>
            <p:nvGrpSpPr>
              <p:cNvPr id="265" name="Groep 264">
                <a:extLst>
                  <a:ext uri="{FF2B5EF4-FFF2-40B4-BE49-F238E27FC236}">
                    <a16:creationId xmlns:a16="http://schemas.microsoft.com/office/drawing/2014/main" id="{673EC579-9CD6-8788-443B-250CB6F1930C}"/>
                  </a:ext>
                </a:extLst>
              </p:cNvPr>
              <p:cNvGrpSpPr/>
              <p:nvPr/>
            </p:nvGrpSpPr>
            <p:grpSpPr>
              <a:xfrm>
                <a:off x="6060529" y="5471162"/>
                <a:ext cx="1329984" cy="1039289"/>
                <a:chOff x="1880165" y="3442554"/>
                <a:chExt cx="1489528" cy="1163961"/>
              </a:xfrm>
            </p:grpSpPr>
            <p:grpSp>
              <p:nvGrpSpPr>
                <p:cNvPr id="269" name="Groep 268">
                  <a:extLst>
                    <a:ext uri="{FF2B5EF4-FFF2-40B4-BE49-F238E27FC236}">
                      <a16:creationId xmlns:a16="http://schemas.microsoft.com/office/drawing/2014/main" id="{EB1A1901-C4ED-6130-B036-087F30BAF0D8}"/>
                    </a:ext>
                  </a:extLst>
                </p:cNvPr>
                <p:cNvGrpSpPr/>
                <p:nvPr/>
              </p:nvGrpSpPr>
              <p:grpSpPr>
                <a:xfrm>
                  <a:off x="1880165" y="344255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86" name="Rechthoek 285">
                    <a:extLst>
                      <a:ext uri="{FF2B5EF4-FFF2-40B4-BE49-F238E27FC236}">
                        <a16:creationId xmlns:a16="http://schemas.microsoft.com/office/drawing/2014/main" id="{1D1A2655-3AB6-B2C5-9123-77ABD54C617E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Vrije vorm 43">
                    <a:extLst>
                      <a:ext uri="{FF2B5EF4-FFF2-40B4-BE49-F238E27FC236}">
                        <a16:creationId xmlns:a16="http://schemas.microsoft.com/office/drawing/2014/main" id="{B5F3D45A-6B56-A49C-F48D-79867B3B2F2D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8" name="Vrije vorm 44">
                    <a:extLst>
                      <a:ext uri="{FF2B5EF4-FFF2-40B4-BE49-F238E27FC236}">
                        <a16:creationId xmlns:a16="http://schemas.microsoft.com/office/drawing/2014/main" id="{8112F098-522E-2A66-F3D3-7162647DA966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Vrije vorm 45">
                    <a:extLst>
                      <a:ext uri="{FF2B5EF4-FFF2-40B4-BE49-F238E27FC236}">
                        <a16:creationId xmlns:a16="http://schemas.microsoft.com/office/drawing/2014/main" id="{39B486DB-AC45-5B68-1553-A82B582515E8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0" name="Vrije vorm 46">
                    <a:extLst>
                      <a:ext uri="{FF2B5EF4-FFF2-40B4-BE49-F238E27FC236}">
                        <a16:creationId xmlns:a16="http://schemas.microsoft.com/office/drawing/2014/main" id="{3F76C44D-0542-5ABC-CA31-99E74ECA0BFA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1" name="Vrije vorm 47">
                    <a:extLst>
                      <a:ext uri="{FF2B5EF4-FFF2-40B4-BE49-F238E27FC236}">
                        <a16:creationId xmlns:a16="http://schemas.microsoft.com/office/drawing/2014/main" id="{2FEDC2FC-7906-CBB4-2C02-19314D3C6B9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2" name="Vrije vorm 48">
                    <a:extLst>
                      <a:ext uri="{FF2B5EF4-FFF2-40B4-BE49-F238E27FC236}">
                        <a16:creationId xmlns:a16="http://schemas.microsoft.com/office/drawing/2014/main" id="{6222EE32-45A6-CC0F-DCA6-0F31B827AA0A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0" name="Groep 269">
                  <a:extLst>
                    <a:ext uri="{FF2B5EF4-FFF2-40B4-BE49-F238E27FC236}">
                      <a16:creationId xmlns:a16="http://schemas.microsoft.com/office/drawing/2014/main" id="{FE5521F8-D401-9929-6972-734482565B42}"/>
                    </a:ext>
                  </a:extLst>
                </p:cNvPr>
                <p:cNvGrpSpPr/>
                <p:nvPr/>
              </p:nvGrpSpPr>
              <p:grpSpPr>
                <a:xfrm>
                  <a:off x="2194212" y="370106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79" name="Rechthoek 278">
                    <a:extLst>
                      <a:ext uri="{FF2B5EF4-FFF2-40B4-BE49-F238E27FC236}">
                        <a16:creationId xmlns:a16="http://schemas.microsoft.com/office/drawing/2014/main" id="{6DB461CD-D356-C50E-E16A-E6884BD49C60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0" name="Vrije vorm 51">
                    <a:extLst>
                      <a:ext uri="{FF2B5EF4-FFF2-40B4-BE49-F238E27FC236}">
                        <a16:creationId xmlns:a16="http://schemas.microsoft.com/office/drawing/2014/main" id="{66D72245-6D91-D3BF-AA45-FB106569EB89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1" name="Vrije vorm 52">
                    <a:extLst>
                      <a:ext uri="{FF2B5EF4-FFF2-40B4-BE49-F238E27FC236}">
                        <a16:creationId xmlns:a16="http://schemas.microsoft.com/office/drawing/2014/main" id="{4ACEEF14-6ED9-75FB-5CA8-2241EFAC5326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2" name="Vrije vorm 53">
                    <a:extLst>
                      <a:ext uri="{FF2B5EF4-FFF2-40B4-BE49-F238E27FC236}">
                        <a16:creationId xmlns:a16="http://schemas.microsoft.com/office/drawing/2014/main" id="{AA39E87A-2C36-786F-2B4F-8F63816896BD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3" name="Vrije vorm 54">
                    <a:extLst>
                      <a:ext uri="{FF2B5EF4-FFF2-40B4-BE49-F238E27FC236}">
                        <a16:creationId xmlns:a16="http://schemas.microsoft.com/office/drawing/2014/main" id="{0894E211-4AA2-D11A-2B7E-11B77FB17CDE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4" name="Vrije vorm 55">
                    <a:extLst>
                      <a:ext uri="{FF2B5EF4-FFF2-40B4-BE49-F238E27FC236}">
                        <a16:creationId xmlns:a16="http://schemas.microsoft.com/office/drawing/2014/main" id="{9C78F26E-F227-65BC-457F-28CECCF14E54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5" name="Vrije vorm 56">
                    <a:extLst>
                      <a:ext uri="{FF2B5EF4-FFF2-40B4-BE49-F238E27FC236}">
                        <a16:creationId xmlns:a16="http://schemas.microsoft.com/office/drawing/2014/main" id="{8B1F5E5A-F357-C900-9824-B91F0E8CBD2C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1" name="Groep 270">
                  <a:extLst>
                    <a:ext uri="{FF2B5EF4-FFF2-40B4-BE49-F238E27FC236}">
                      <a16:creationId xmlns:a16="http://schemas.microsoft.com/office/drawing/2014/main" id="{DF449808-8DF8-B464-05C3-E97B1DD056D2}"/>
                    </a:ext>
                  </a:extLst>
                </p:cNvPr>
                <p:cNvGrpSpPr/>
                <p:nvPr/>
              </p:nvGrpSpPr>
              <p:grpSpPr>
                <a:xfrm>
                  <a:off x="2677015" y="3540220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72" name="Rechthoek 271">
                    <a:extLst>
                      <a:ext uri="{FF2B5EF4-FFF2-40B4-BE49-F238E27FC236}">
                        <a16:creationId xmlns:a16="http://schemas.microsoft.com/office/drawing/2014/main" id="{508A713A-6286-CA02-08F5-BE59F05644E8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3" name="Vrije vorm 59">
                    <a:extLst>
                      <a:ext uri="{FF2B5EF4-FFF2-40B4-BE49-F238E27FC236}">
                        <a16:creationId xmlns:a16="http://schemas.microsoft.com/office/drawing/2014/main" id="{5861A77B-2D5C-95B6-AB01-3C9ACE0CEBB0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4" name="Vrije vorm 60">
                    <a:extLst>
                      <a:ext uri="{FF2B5EF4-FFF2-40B4-BE49-F238E27FC236}">
                        <a16:creationId xmlns:a16="http://schemas.microsoft.com/office/drawing/2014/main" id="{17C22E33-290C-BEFB-0218-BBFBB8179137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5" name="Vrije vorm 61">
                    <a:extLst>
                      <a:ext uri="{FF2B5EF4-FFF2-40B4-BE49-F238E27FC236}">
                        <a16:creationId xmlns:a16="http://schemas.microsoft.com/office/drawing/2014/main" id="{64F02FAA-B179-BA48-C9FE-BB2724C84E62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Vrije vorm 62">
                    <a:extLst>
                      <a:ext uri="{FF2B5EF4-FFF2-40B4-BE49-F238E27FC236}">
                        <a16:creationId xmlns:a16="http://schemas.microsoft.com/office/drawing/2014/main" id="{4BCD31E4-5B50-FCF5-D619-4CDEEF623B83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7" name="Vrije vorm 63">
                    <a:extLst>
                      <a:ext uri="{FF2B5EF4-FFF2-40B4-BE49-F238E27FC236}">
                        <a16:creationId xmlns:a16="http://schemas.microsoft.com/office/drawing/2014/main" id="{88A26F40-D547-0F16-AF3A-686C51FD9F2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8" name="Vrije vorm 64">
                    <a:extLst>
                      <a:ext uri="{FF2B5EF4-FFF2-40B4-BE49-F238E27FC236}">
                        <a16:creationId xmlns:a16="http://schemas.microsoft.com/office/drawing/2014/main" id="{54F838EE-32E1-1622-1D67-5CE2B470AA7D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266" name="Afbeelding 265">
                <a:extLst>
                  <a:ext uri="{FF2B5EF4-FFF2-40B4-BE49-F238E27FC236}">
                    <a16:creationId xmlns:a16="http://schemas.microsoft.com/office/drawing/2014/main" id="{F2528EAE-5056-2819-203C-9BA57E2F8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5747" y="5197804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67" name="Afbeelding 266">
                <a:extLst>
                  <a:ext uri="{FF2B5EF4-FFF2-40B4-BE49-F238E27FC236}">
                    <a16:creationId xmlns:a16="http://schemas.microsoft.com/office/drawing/2014/main" id="{908C072A-237E-15CB-2C82-87A80DE17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7381" y="5473635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68" name="Afbeelding 267">
                <a:extLst>
                  <a:ext uri="{FF2B5EF4-FFF2-40B4-BE49-F238E27FC236}">
                    <a16:creationId xmlns:a16="http://schemas.microsoft.com/office/drawing/2014/main" id="{B49E1ADB-D239-5289-6492-60FCA953F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6208" y="5349025"/>
                <a:ext cx="385334" cy="385334"/>
              </a:xfrm>
              <a:prstGeom prst="rect">
                <a:avLst/>
              </a:prstGeom>
            </p:spPr>
          </p:pic>
        </p:grpSp>
        <p:pic>
          <p:nvPicPr>
            <p:cNvPr id="302" name="Afbeelding 301">
              <a:extLst>
                <a:ext uri="{FF2B5EF4-FFF2-40B4-BE49-F238E27FC236}">
                  <a16:creationId xmlns:a16="http://schemas.microsoft.com/office/drawing/2014/main" id="{D6DCCC8D-FB98-4426-F1BF-7A02119B7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4051" flipH="1" flipV="1">
              <a:off x="1450172" y="2677498"/>
              <a:ext cx="1966787" cy="1069258"/>
            </a:xfrm>
            <a:prstGeom prst="rect">
              <a:avLst/>
            </a:prstGeom>
          </p:spPr>
        </p:pic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4AC5468-0541-2203-E4F4-0390B27841E3}"/>
              </a:ext>
            </a:extLst>
          </p:cNvPr>
          <p:cNvGrpSpPr/>
          <p:nvPr/>
        </p:nvGrpSpPr>
        <p:grpSpPr>
          <a:xfrm>
            <a:off x="5708630" y="1717581"/>
            <a:ext cx="2421227" cy="2029175"/>
            <a:chOff x="5708630" y="1717581"/>
            <a:chExt cx="2421227" cy="2029175"/>
          </a:xfrm>
        </p:grpSpPr>
        <p:grpSp>
          <p:nvGrpSpPr>
            <p:cNvPr id="235" name="Groep 234">
              <a:extLst>
                <a:ext uri="{FF2B5EF4-FFF2-40B4-BE49-F238E27FC236}">
                  <a16:creationId xmlns:a16="http://schemas.microsoft.com/office/drawing/2014/main" id="{AAA7D15C-313C-78B8-8359-BB8380D61814}"/>
                </a:ext>
              </a:extLst>
            </p:cNvPr>
            <p:cNvGrpSpPr/>
            <p:nvPr/>
          </p:nvGrpSpPr>
          <p:grpSpPr>
            <a:xfrm>
              <a:off x="6855951" y="1717581"/>
              <a:ext cx="1273906" cy="1192896"/>
              <a:chOff x="6015747" y="5197804"/>
              <a:chExt cx="1374766" cy="1312647"/>
            </a:xfrm>
          </p:grpSpPr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F2379E10-3F48-92CA-F397-0C8A873E7DC5}"/>
                  </a:ext>
                </a:extLst>
              </p:cNvPr>
              <p:cNvGrpSpPr/>
              <p:nvPr/>
            </p:nvGrpSpPr>
            <p:grpSpPr>
              <a:xfrm>
                <a:off x="6060529" y="5471162"/>
                <a:ext cx="1329984" cy="1039289"/>
                <a:chOff x="1880165" y="3442554"/>
                <a:chExt cx="1489528" cy="1163961"/>
              </a:xfrm>
            </p:grpSpPr>
            <p:grpSp>
              <p:nvGrpSpPr>
                <p:cNvPr id="240" name="Groep 239">
                  <a:extLst>
                    <a:ext uri="{FF2B5EF4-FFF2-40B4-BE49-F238E27FC236}">
                      <a16:creationId xmlns:a16="http://schemas.microsoft.com/office/drawing/2014/main" id="{2EAC85DF-8BEE-7AEE-41D3-C81CB3A0739F}"/>
                    </a:ext>
                  </a:extLst>
                </p:cNvPr>
                <p:cNvGrpSpPr/>
                <p:nvPr/>
              </p:nvGrpSpPr>
              <p:grpSpPr>
                <a:xfrm>
                  <a:off x="1880165" y="344255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57" name="Rechthoek 256">
                    <a:extLst>
                      <a:ext uri="{FF2B5EF4-FFF2-40B4-BE49-F238E27FC236}">
                        <a16:creationId xmlns:a16="http://schemas.microsoft.com/office/drawing/2014/main" id="{A9C2BD80-780E-8669-A722-55A0D3104F59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" name="Vrije vorm 43">
                    <a:extLst>
                      <a:ext uri="{FF2B5EF4-FFF2-40B4-BE49-F238E27FC236}">
                        <a16:creationId xmlns:a16="http://schemas.microsoft.com/office/drawing/2014/main" id="{357EB5E0-E3AC-E890-7C47-A0D9A5FA2CCE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" name="Vrije vorm 44">
                    <a:extLst>
                      <a:ext uri="{FF2B5EF4-FFF2-40B4-BE49-F238E27FC236}">
                        <a16:creationId xmlns:a16="http://schemas.microsoft.com/office/drawing/2014/main" id="{9FFBBB06-65A5-8179-90A9-108CB40C002C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" name="Vrije vorm 45">
                    <a:extLst>
                      <a:ext uri="{FF2B5EF4-FFF2-40B4-BE49-F238E27FC236}">
                        <a16:creationId xmlns:a16="http://schemas.microsoft.com/office/drawing/2014/main" id="{60D66655-3F85-BAF3-214D-FD9D228801AF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" name="Vrije vorm 46">
                    <a:extLst>
                      <a:ext uri="{FF2B5EF4-FFF2-40B4-BE49-F238E27FC236}">
                        <a16:creationId xmlns:a16="http://schemas.microsoft.com/office/drawing/2014/main" id="{763E0EC6-F7E2-894D-3FF7-5FE793C6E687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" name="Vrije vorm 47">
                    <a:extLst>
                      <a:ext uri="{FF2B5EF4-FFF2-40B4-BE49-F238E27FC236}">
                        <a16:creationId xmlns:a16="http://schemas.microsoft.com/office/drawing/2014/main" id="{55B248F6-1EDF-28F5-1235-110D24F72A4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" name="Vrije vorm 48">
                    <a:extLst>
                      <a:ext uri="{FF2B5EF4-FFF2-40B4-BE49-F238E27FC236}">
                        <a16:creationId xmlns:a16="http://schemas.microsoft.com/office/drawing/2014/main" id="{736ACE37-EF5D-B385-F807-2AC3404A6FDA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41" name="Groep 240">
                  <a:extLst>
                    <a:ext uri="{FF2B5EF4-FFF2-40B4-BE49-F238E27FC236}">
                      <a16:creationId xmlns:a16="http://schemas.microsoft.com/office/drawing/2014/main" id="{B4ACA9A8-110A-E268-F82C-4FAE621DCA68}"/>
                    </a:ext>
                  </a:extLst>
                </p:cNvPr>
                <p:cNvGrpSpPr/>
                <p:nvPr/>
              </p:nvGrpSpPr>
              <p:grpSpPr>
                <a:xfrm>
                  <a:off x="2194212" y="370106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50" name="Rechthoek 249">
                    <a:extLst>
                      <a:ext uri="{FF2B5EF4-FFF2-40B4-BE49-F238E27FC236}">
                        <a16:creationId xmlns:a16="http://schemas.microsoft.com/office/drawing/2014/main" id="{10AAAFC2-25C8-3B6C-2B5D-AB9D5CAF0BA9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Vrije vorm 51">
                    <a:extLst>
                      <a:ext uri="{FF2B5EF4-FFF2-40B4-BE49-F238E27FC236}">
                        <a16:creationId xmlns:a16="http://schemas.microsoft.com/office/drawing/2014/main" id="{0803CFB0-6740-77AD-FFF3-AF74ED89D7D7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" name="Vrije vorm 52">
                    <a:extLst>
                      <a:ext uri="{FF2B5EF4-FFF2-40B4-BE49-F238E27FC236}">
                        <a16:creationId xmlns:a16="http://schemas.microsoft.com/office/drawing/2014/main" id="{8A8177D5-9B13-552D-ED5C-FA74267AAF1A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" name="Vrije vorm 53">
                    <a:extLst>
                      <a:ext uri="{FF2B5EF4-FFF2-40B4-BE49-F238E27FC236}">
                        <a16:creationId xmlns:a16="http://schemas.microsoft.com/office/drawing/2014/main" id="{DF3CFD0B-B1C2-B397-E752-CBBF034E72CC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" name="Vrije vorm 54">
                    <a:extLst>
                      <a:ext uri="{FF2B5EF4-FFF2-40B4-BE49-F238E27FC236}">
                        <a16:creationId xmlns:a16="http://schemas.microsoft.com/office/drawing/2014/main" id="{522202E7-C361-6C66-6DFD-36B425F8B40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" name="Vrije vorm 55">
                    <a:extLst>
                      <a:ext uri="{FF2B5EF4-FFF2-40B4-BE49-F238E27FC236}">
                        <a16:creationId xmlns:a16="http://schemas.microsoft.com/office/drawing/2014/main" id="{54831ED2-7D5F-09AE-5FD5-DBE229961B0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" name="Vrije vorm 56">
                    <a:extLst>
                      <a:ext uri="{FF2B5EF4-FFF2-40B4-BE49-F238E27FC236}">
                        <a16:creationId xmlns:a16="http://schemas.microsoft.com/office/drawing/2014/main" id="{221ED83A-A422-2A8E-B154-4FA18AE7C9F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42" name="Groep 241">
                  <a:extLst>
                    <a:ext uri="{FF2B5EF4-FFF2-40B4-BE49-F238E27FC236}">
                      <a16:creationId xmlns:a16="http://schemas.microsoft.com/office/drawing/2014/main" id="{81776D30-3908-0BD2-E3BC-75C9E384F6F5}"/>
                    </a:ext>
                  </a:extLst>
                </p:cNvPr>
                <p:cNvGrpSpPr/>
                <p:nvPr/>
              </p:nvGrpSpPr>
              <p:grpSpPr>
                <a:xfrm>
                  <a:off x="2677015" y="3540220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43" name="Rechthoek 242">
                    <a:extLst>
                      <a:ext uri="{FF2B5EF4-FFF2-40B4-BE49-F238E27FC236}">
                        <a16:creationId xmlns:a16="http://schemas.microsoft.com/office/drawing/2014/main" id="{82B10909-AB4D-340B-6A05-E4CFEE755264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Vrije vorm 59">
                    <a:extLst>
                      <a:ext uri="{FF2B5EF4-FFF2-40B4-BE49-F238E27FC236}">
                        <a16:creationId xmlns:a16="http://schemas.microsoft.com/office/drawing/2014/main" id="{0CF8922B-2958-FDD5-43CC-A9995E13E982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" name="Vrije vorm 60">
                    <a:extLst>
                      <a:ext uri="{FF2B5EF4-FFF2-40B4-BE49-F238E27FC236}">
                        <a16:creationId xmlns:a16="http://schemas.microsoft.com/office/drawing/2014/main" id="{7DF82E11-9778-9994-2EA4-580E177082CE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" name="Vrije vorm 61">
                    <a:extLst>
                      <a:ext uri="{FF2B5EF4-FFF2-40B4-BE49-F238E27FC236}">
                        <a16:creationId xmlns:a16="http://schemas.microsoft.com/office/drawing/2014/main" id="{7DB1B30A-4189-9915-8ED2-A88D9192F46F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" name="Vrije vorm 62">
                    <a:extLst>
                      <a:ext uri="{FF2B5EF4-FFF2-40B4-BE49-F238E27FC236}">
                        <a16:creationId xmlns:a16="http://schemas.microsoft.com/office/drawing/2014/main" id="{FE1C16DE-9E0D-06C2-C99E-A9D3D54F2E7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" name="Vrije vorm 63">
                    <a:extLst>
                      <a:ext uri="{FF2B5EF4-FFF2-40B4-BE49-F238E27FC236}">
                        <a16:creationId xmlns:a16="http://schemas.microsoft.com/office/drawing/2014/main" id="{484AA467-E361-9B9B-3BD3-FBB7FCBD6B39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" name="Vrije vorm 64">
                    <a:extLst>
                      <a:ext uri="{FF2B5EF4-FFF2-40B4-BE49-F238E27FC236}">
                        <a16:creationId xmlns:a16="http://schemas.microsoft.com/office/drawing/2014/main" id="{953D2AC3-EEA6-384C-8DE3-E2E6360DA4C7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237" name="Afbeelding 236">
                <a:extLst>
                  <a:ext uri="{FF2B5EF4-FFF2-40B4-BE49-F238E27FC236}">
                    <a16:creationId xmlns:a16="http://schemas.microsoft.com/office/drawing/2014/main" id="{F2AC2FE7-D291-C553-22DE-0268D8417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5747" y="5197804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38" name="Afbeelding 237">
                <a:extLst>
                  <a:ext uri="{FF2B5EF4-FFF2-40B4-BE49-F238E27FC236}">
                    <a16:creationId xmlns:a16="http://schemas.microsoft.com/office/drawing/2014/main" id="{B1C29716-F73B-6941-7D42-558E7FD9D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7381" y="5473635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39" name="Afbeelding 238">
                <a:extLst>
                  <a:ext uri="{FF2B5EF4-FFF2-40B4-BE49-F238E27FC236}">
                    <a16:creationId xmlns:a16="http://schemas.microsoft.com/office/drawing/2014/main" id="{F7101677-911B-F1B9-EB1D-0F0948FC82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6208" y="5349025"/>
                <a:ext cx="385334" cy="385334"/>
              </a:xfrm>
              <a:prstGeom prst="rect">
                <a:avLst/>
              </a:prstGeom>
            </p:spPr>
          </p:pic>
        </p:grpSp>
        <p:pic>
          <p:nvPicPr>
            <p:cNvPr id="303" name="Afbeelding 302">
              <a:extLst>
                <a:ext uri="{FF2B5EF4-FFF2-40B4-BE49-F238E27FC236}">
                  <a16:creationId xmlns:a16="http://schemas.microsoft.com/office/drawing/2014/main" id="{E94E40F4-038B-DA62-28BB-F6C21C2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5949" flipV="1">
              <a:off x="5708630" y="2677498"/>
              <a:ext cx="1966787" cy="1069258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7E5275A4-A3FD-8E60-95F1-FE9541F3352B}"/>
              </a:ext>
            </a:extLst>
          </p:cNvPr>
          <p:cNvGrpSpPr/>
          <p:nvPr/>
        </p:nvGrpSpPr>
        <p:grpSpPr>
          <a:xfrm>
            <a:off x="3274379" y="1105862"/>
            <a:ext cx="2564883" cy="3353064"/>
            <a:chOff x="3274379" y="1105862"/>
            <a:chExt cx="2564883" cy="3353064"/>
          </a:xfrm>
        </p:grpSpPr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5EC97BBF-51D6-22F9-3C46-53E63107C5E2}"/>
                </a:ext>
              </a:extLst>
            </p:cNvPr>
            <p:cNvGrpSpPr/>
            <p:nvPr/>
          </p:nvGrpSpPr>
          <p:grpSpPr>
            <a:xfrm>
              <a:off x="3274379" y="1105862"/>
              <a:ext cx="2564883" cy="1915908"/>
              <a:chOff x="3274379" y="1105862"/>
              <a:chExt cx="2564883" cy="1915908"/>
            </a:xfrm>
          </p:grpSpPr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C074C4B1-E481-DF3A-B9DF-102D8FA3089D}"/>
                  </a:ext>
                </a:extLst>
              </p:cNvPr>
              <p:cNvGrpSpPr/>
              <p:nvPr/>
            </p:nvGrpSpPr>
            <p:grpSpPr>
              <a:xfrm>
                <a:off x="3846753" y="1105862"/>
                <a:ext cx="1466237" cy="1640369"/>
                <a:chOff x="3498575" y="1035371"/>
                <a:chExt cx="2081648" cy="2349707"/>
              </a:xfrm>
            </p:grpSpPr>
            <p:pic>
              <p:nvPicPr>
                <p:cNvPr id="8" name="Afbeelding 7">
                  <a:extLst>
                    <a:ext uri="{FF2B5EF4-FFF2-40B4-BE49-F238E27FC236}">
                      <a16:creationId xmlns:a16="http://schemas.microsoft.com/office/drawing/2014/main" id="{EFEE2EC2-5758-F97A-E29F-17D50C94BF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98575" y="1035371"/>
                  <a:ext cx="2081648" cy="2028151"/>
                </a:xfrm>
                <a:prstGeom prst="rect">
                  <a:avLst/>
                </a:prstGeom>
              </p:spPr>
            </p:pic>
            <p:pic>
              <p:nvPicPr>
                <p:cNvPr id="29" name="Afbeelding 28" descr="Afbeelding met rood, ontwerp, illustratie, kunst&#10;&#10;Automatisch gegenereerde beschrijving">
                  <a:extLst>
                    <a:ext uri="{FF2B5EF4-FFF2-40B4-BE49-F238E27FC236}">
                      <a16:creationId xmlns:a16="http://schemas.microsoft.com/office/drawing/2014/main" id="{A6F912DF-A3B9-5E1D-289A-37F49D26D9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9662" y="1594184"/>
                  <a:ext cx="874025" cy="1790894"/>
                </a:xfrm>
                <a:prstGeom prst="rect">
                  <a:avLst/>
                </a:prstGeom>
                <a:effectLst>
                  <a:glow rad="76200">
                    <a:schemeClr val="bg1"/>
                  </a:glow>
                </a:effectLst>
              </p:spPr>
            </p:pic>
          </p:grp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2F158C2E-F4A4-7537-BA56-EFB491DFE9E7}"/>
                  </a:ext>
                </a:extLst>
              </p:cNvPr>
              <p:cNvSpPr txBox="1"/>
              <p:nvPr/>
            </p:nvSpPr>
            <p:spPr>
              <a:xfrm>
                <a:off x="3274379" y="2683216"/>
                <a:ext cx="25648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1600" b="1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Europese Commissie</a:t>
                </a: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17A230CB-12BB-E448-864E-B3E23057C9FC}"/>
                </a:ext>
              </a:extLst>
            </p:cNvPr>
            <p:cNvGrpSpPr/>
            <p:nvPr/>
          </p:nvGrpSpPr>
          <p:grpSpPr>
            <a:xfrm>
              <a:off x="3617029" y="3058194"/>
              <a:ext cx="1925684" cy="1400732"/>
              <a:chOff x="3617029" y="3058194"/>
              <a:chExt cx="1925684" cy="1400732"/>
            </a:xfrm>
          </p:grpSpPr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7086AE90-7C8C-DBA4-C22D-3E400088AE45}"/>
                  </a:ext>
                </a:extLst>
              </p:cNvPr>
              <p:cNvGrpSpPr/>
              <p:nvPr/>
            </p:nvGrpSpPr>
            <p:grpSpPr>
              <a:xfrm>
                <a:off x="3617029" y="3715679"/>
                <a:ext cx="1925684" cy="743247"/>
                <a:chOff x="3492000" y="3564000"/>
                <a:chExt cx="1925684" cy="743247"/>
              </a:xfrm>
            </p:grpSpPr>
            <p:grpSp>
              <p:nvGrpSpPr>
                <p:cNvPr id="181" name="Groep 180">
                  <a:extLst>
                    <a:ext uri="{FF2B5EF4-FFF2-40B4-BE49-F238E27FC236}">
                      <a16:creationId xmlns:a16="http://schemas.microsoft.com/office/drawing/2014/main" id="{6112EC95-774B-1402-CBFF-5A8F03A1A659}"/>
                    </a:ext>
                  </a:extLst>
                </p:cNvPr>
                <p:cNvGrpSpPr/>
                <p:nvPr/>
              </p:nvGrpSpPr>
              <p:grpSpPr>
                <a:xfrm>
                  <a:off x="3492000" y="3564000"/>
                  <a:ext cx="553047" cy="743247"/>
                  <a:chOff x="1712308" y="4254187"/>
                  <a:chExt cx="1131500" cy="1479069"/>
                </a:xfrm>
              </p:grpSpPr>
              <p:sp>
                <p:nvSpPr>
                  <p:cNvPr id="198" name="Rechthoek 197">
                    <a:extLst>
                      <a:ext uri="{FF2B5EF4-FFF2-40B4-BE49-F238E27FC236}">
                        <a16:creationId xmlns:a16="http://schemas.microsoft.com/office/drawing/2014/main" id="{55856A7B-10CA-F9FE-641C-F24717A4F34D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" name="Vrije vorm 43">
                    <a:extLst>
                      <a:ext uri="{FF2B5EF4-FFF2-40B4-BE49-F238E27FC236}">
                        <a16:creationId xmlns:a16="http://schemas.microsoft.com/office/drawing/2014/main" id="{534673AA-47EC-9C18-FE1F-2A89D4EBAA3D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" name="Vrije vorm 44">
                    <a:extLst>
                      <a:ext uri="{FF2B5EF4-FFF2-40B4-BE49-F238E27FC236}">
                        <a16:creationId xmlns:a16="http://schemas.microsoft.com/office/drawing/2014/main" id="{A87888A4-4092-3819-BDAF-D3A864C2FC77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" name="Vrije vorm 45">
                    <a:extLst>
                      <a:ext uri="{FF2B5EF4-FFF2-40B4-BE49-F238E27FC236}">
                        <a16:creationId xmlns:a16="http://schemas.microsoft.com/office/drawing/2014/main" id="{FD5DB3DD-AE79-8D4F-92B4-B6586FDEE928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" name="Vrije vorm 46">
                    <a:extLst>
                      <a:ext uri="{FF2B5EF4-FFF2-40B4-BE49-F238E27FC236}">
                        <a16:creationId xmlns:a16="http://schemas.microsoft.com/office/drawing/2014/main" id="{9916F986-2473-6E2A-D7B2-85256654AADD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" name="Vrije vorm 47">
                    <a:extLst>
                      <a:ext uri="{FF2B5EF4-FFF2-40B4-BE49-F238E27FC236}">
                        <a16:creationId xmlns:a16="http://schemas.microsoft.com/office/drawing/2014/main" id="{378A4CB5-2C2B-B5DE-B368-18F74A6AA849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" name="Vrije vorm 48">
                    <a:extLst>
                      <a:ext uri="{FF2B5EF4-FFF2-40B4-BE49-F238E27FC236}">
                        <a16:creationId xmlns:a16="http://schemas.microsoft.com/office/drawing/2014/main" id="{908990A7-0790-38A9-300E-942012EEDADB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2" name="Groep 181">
                  <a:extLst>
                    <a:ext uri="{FF2B5EF4-FFF2-40B4-BE49-F238E27FC236}">
                      <a16:creationId xmlns:a16="http://schemas.microsoft.com/office/drawing/2014/main" id="{1749008A-EF25-D598-87D6-91E074F63298}"/>
                    </a:ext>
                  </a:extLst>
                </p:cNvPr>
                <p:cNvGrpSpPr/>
                <p:nvPr/>
              </p:nvGrpSpPr>
              <p:grpSpPr>
                <a:xfrm>
                  <a:off x="4179326" y="3564000"/>
                  <a:ext cx="553047" cy="743247"/>
                  <a:chOff x="1712308" y="4254187"/>
                  <a:chExt cx="1131500" cy="1479069"/>
                </a:xfrm>
              </p:grpSpPr>
              <p:sp>
                <p:nvSpPr>
                  <p:cNvPr id="191" name="Rechthoek 190">
                    <a:extLst>
                      <a:ext uri="{FF2B5EF4-FFF2-40B4-BE49-F238E27FC236}">
                        <a16:creationId xmlns:a16="http://schemas.microsoft.com/office/drawing/2014/main" id="{D2DE2745-7B59-BE87-6716-33DCFEDBAC54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" name="Vrije vorm 51">
                    <a:extLst>
                      <a:ext uri="{FF2B5EF4-FFF2-40B4-BE49-F238E27FC236}">
                        <a16:creationId xmlns:a16="http://schemas.microsoft.com/office/drawing/2014/main" id="{8B377B96-0AD4-3EBC-34C9-793FA2D91EE4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" name="Vrije vorm 52">
                    <a:extLst>
                      <a:ext uri="{FF2B5EF4-FFF2-40B4-BE49-F238E27FC236}">
                        <a16:creationId xmlns:a16="http://schemas.microsoft.com/office/drawing/2014/main" id="{FF4CDCD8-A2EB-D7A0-990B-F9AB8A7546F1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" name="Vrije vorm 53">
                    <a:extLst>
                      <a:ext uri="{FF2B5EF4-FFF2-40B4-BE49-F238E27FC236}">
                        <a16:creationId xmlns:a16="http://schemas.microsoft.com/office/drawing/2014/main" id="{0E1B8CC8-17CC-A214-2623-17208D9A6498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" name="Vrije vorm 54">
                    <a:extLst>
                      <a:ext uri="{FF2B5EF4-FFF2-40B4-BE49-F238E27FC236}">
                        <a16:creationId xmlns:a16="http://schemas.microsoft.com/office/drawing/2014/main" id="{644D8D9D-A91D-05EF-3B8D-FE8E107FF57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" name="Vrije vorm 55">
                    <a:extLst>
                      <a:ext uri="{FF2B5EF4-FFF2-40B4-BE49-F238E27FC236}">
                        <a16:creationId xmlns:a16="http://schemas.microsoft.com/office/drawing/2014/main" id="{CF0CE293-ECBD-A5D3-6D99-20FF26C0FA3C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" name="Vrije vorm 56">
                    <a:extLst>
                      <a:ext uri="{FF2B5EF4-FFF2-40B4-BE49-F238E27FC236}">
                        <a16:creationId xmlns:a16="http://schemas.microsoft.com/office/drawing/2014/main" id="{0D293187-3125-B92E-9D6D-A81B39C7BC1C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3" name="Groep 182">
                  <a:extLst>
                    <a:ext uri="{FF2B5EF4-FFF2-40B4-BE49-F238E27FC236}">
                      <a16:creationId xmlns:a16="http://schemas.microsoft.com/office/drawing/2014/main" id="{05D8172C-3ABB-C880-CEA9-DA9BC4D8EF73}"/>
                    </a:ext>
                  </a:extLst>
                </p:cNvPr>
                <p:cNvGrpSpPr/>
                <p:nvPr/>
              </p:nvGrpSpPr>
              <p:grpSpPr>
                <a:xfrm>
                  <a:off x="4864637" y="3564000"/>
                  <a:ext cx="553047" cy="743247"/>
                  <a:chOff x="1712308" y="4254187"/>
                  <a:chExt cx="1131500" cy="1479069"/>
                </a:xfrm>
              </p:grpSpPr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C4769D3A-6E2E-E061-D741-8D41D185DA53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" name="Vrije vorm 59">
                    <a:extLst>
                      <a:ext uri="{FF2B5EF4-FFF2-40B4-BE49-F238E27FC236}">
                        <a16:creationId xmlns:a16="http://schemas.microsoft.com/office/drawing/2014/main" id="{D420DF38-4653-7DD2-BDC9-2837573C9DCB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" name="Vrije vorm 60">
                    <a:extLst>
                      <a:ext uri="{FF2B5EF4-FFF2-40B4-BE49-F238E27FC236}">
                        <a16:creationId xmlns:a16="http://schemas.microsoft.com/office/drawing/2014/main" id="{6BE38BAD-1323-CD58-91EE-09DFB8B34B96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7" name="Vrije vorm 61">
                    <a:extLst>
                      <a:ext uri="{FF2B5EF4-FFF2-40B4-BE49-F238E27FC236}">
                        <a16:creationId xmlns:a16="http://schemas.microsoft.com/office/drawing/2014/main" id="{80917941-2D1B-174B-022B-A160FC086913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" name="Vrije vorm 62">
                    <a:extLst>
                      <a:ext uri="{FF2B5EF4-FFF2-40B4-BE49-F238E27FC236}">
                        <a16:creationId xmlns:a16="http://schemas.microsoft.com/office/drawing/2014/main" id="{8CC4BAE3-8B85-CF4D-3863-DF37CE54F661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" name="Vrije vorm 63">
                    <a:extLst>
                      <a:ext uri="{FF2B5EF4-FFF2-40B4-BE49-F238E27FC236}">
                        <a16:creationId xmlns:a16="http://schemas.microsoft.com/office/drawing/2014/main" id="{81638242-171E-3B35-585D-85D002693352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" name="Vrije vorm 64">
                    <a:extLst>
                      <a:ext uri="{FF2B5EF4-FFF2-40B4-BE49-F238E27FC236}">
                        <a16:creationId xmlns:a16="http://schemas.microsoft.com/office/drawing/2014/main" id="{B4DC2E85-D847-273B-AEAD-4DBBFC976A55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307" name="Pijl: omlaag 306">
                <a:extLst>
                  <a:ext uri="{FF2B5EF4-FFF2-40B4-BE49-F238E27FC236}">
                    <a16:creationId xmlns:a16="http://schemas.microsoft.com/office/drawing/2014/main" id="{02B3778B-DD21-EFC4-08E5-D8238440D763}"/>
                  </a:ext>
                </a:extLst>
              </p:cNvPr>
              <p:cNvSpPr/>
              <p:nvPr/>
            </p:nvSpPr>
            <p:spPr>
              <a:xfrm>
                <a:off x="4334641" y="3058194"/>
                <a:ext cx="434875" cy="472846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321D0AE7-810A-AAB0-5921-248ED13DD073}"/>
              </a:ext>
            </a:extLst>
          </p:cNvPr>
          <p:cNvGrpSpPr/>
          <p:nvPr/>
        </p:nvGrpSpPr>
        <p:grpSpPr>
          <a:xfrm>
            <a:off x="366869" y="4221088"/>
            <a:ext cx="2655326" cy="2250645"/>
            <a:chOff x="473414" y="4201695"/>
            <a:chExt cx="2655326" cy="2250645"/>
          </a:xfrm>
        </p:grpSpPr>
        <p:sp>
          <p:nvSpPr>
            <p:cNvPr id="64" name="Tekstvak 63">
              <a:extLst>
                <a:ext uri="{FF2B5EF4-FFF2-40B4-BE49-F238E27FC236}">
                  <a16:creationId xmlns:a16="http://schemas.microsoft.com/office/drawing/2014/main" id="{B358EA34-1FB4-E62D-2817-8114CAE55911}"/>
                </a:ext>
              </a:extLst>
            </p:cNvPr>
            <p:cNvSpPr txBox="1"/>
            <p:nvPr/>
          </p:nvSpPr>
          <p:spPr>
            <a:xfrm>
              <a:off x="611560" y="6113786"/>
              <a:ext cx="25171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Europees Parlement</a:t>
              </a:r>
              <a:endPara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Afbeelding 13" descr="Afbeelding met zwart-wit, kunst&#10;&#10;Automatisch gegenereerde beschrijving">
              <a:extLst>
                <a:ext uri="{FF2B5EF4-FFF2-40B4-BE49-F238E27FC236}">
                  <a16:creationId xmlns:a16="http://schemas.microsoft.com/office/drawing/2014/main" id="{8A1000BA-5BD1-5E5F-E5DA-52DE828AD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14" y="4201695"/>
              <a:ext cx="2655326" cy="1926396"/>
            </a:xfrm>
            <a:prstGeom prst="rect">
              <a:avLst/>
            </a:prstGeom>
          </p:spPr>
        </p:pic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B1B3EFE6-1FB6-4E42-6589-D8432B898C8B}"/>
              </a:ext>
            </a:extLst>
          </p:cNvPr>
          <p:cNvGrpSpPr/>
          <p:nvPr/>
        </p:nvGrpSpPr>
        <p:grpSpPr>
          <a:xfrm>
            <a:off x="5965809" y="4217697"/>
            <a:ext cx="2613949" cy="1782772"/>
            <a:chOff x="5965809" y="4217697"/>
            <a:chExt cx="2613949" cy="1782772"/>
          </a:xfrm>
        </p:grpSpPr>
        <p:pic>
          <p:nvPicPr>
            <p:cNvPr id="17" name="Afbeelding 16" descr="Afbeelding met clipart, tekening, Graphics, schets&#10;&#10;Automatisch gegenereerde beschrijving">
              <a:extLst>
                <a:ext uri="{FF2B5EF4-FFF2-40B4-BE49-F238E27FC236}">
                  <a16:creationId xmlns:a16="http://schemas.microsoft.com/office/drawing/2014/main" id="{8FC65EF7-A337-F1C1-8966-45D1064E6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" t="8722" r="5984" b="10813"/>
            <a:stretch/>
          </p:blipFill>
          <p:spPr>
            <a:xfrm>
              <a:off x="6295053" y="4217697"/>
              <a:ext cx="1756425" cy="1374516"/>
            </a:xfrm>
            <a:prstGeom prst="rect">
              <a:avLst/>
            </a:prstGeom>
          </p:spPr>
        </p:pic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72320E3E-6970-B56D-33CB-A27E586E9EF3}"/>
                </a:ext>
              </a:extLst>
            </p:cNvPr>
            <p:cNvSpPr txBox="1"/>
            <p:nvPr/>
          </p:nvSpPr>
          <p:spPr>
            <a:xfrm>
              <a:off x="5965809" y="5661915"/>
              <a:ext cx="2613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Raad van Ministers</a:t>
              </a:r>
              <a:endPara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9562AED6-D7BE-266F-29BF-74713E4BBD1B}"/>
              </a:ext>
            </a:extLst>
          </p:cNvPr>
          <p:cNvGrpSpPr/>
          <p:nvPr/>
        </p:nvGrpSpPr>
        <p:grpSpPr>
          <a:xfrm>
            <a:off x="3381916" y="4324300"/>
            <a:ext cx="2518215" cy="1299853"/>
            <a:chOff x="3381916" y="4324300"/>
            <a:chExt cx="2518215" cy="1299853"/>
          </a:xfrm>
        </p:grpSpPr>
        <p:pic>
          <p:nvPicPr>
            <p:cNvPr id="305" name="Afbeelding 304">
              <a:extLst>
                <a:ext uri="{FF2B5EF4-FFF2-40B4-BE49-F238E27FC236}">
                  <a16:creationId xmlns:a16="http://schemas.microsoft.com/office/drawing/2014/main" id="{74645E85-0A0A-60E9-8ACC-ABD0C80A4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0331">
              <a:off x="3381916" y="4896000"/>
              <a:ext cx="1339360" cy="728153"/>
            </a:xfrm>
            <a:prstGeom prst="rect">
              <a:avLst/>
            </a:prstGeom>
          </p:spPr>
        </p:pic>
        <p:pic>
          <p:nvPicPr>
            <p:cNvPr id="306" name="Afbeelding 305">
              <a:extLst>
                <a:ext uri="{FF2B5EF4-FFF2-40B4-BE49-F238E27FC236}">
                  <a16:creationId xmlns:a16="http://schemas.microsoft.com/office/drawing/2014/main" id="{B859BB10-598B-B63D-EFB4-573FDAFD0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280" flipH="1">
              <a:off x="4560771" y="4896000"/>
              <a:ext cx="1339360" cy="728153"/>
            </a:xfrm>
            <a:prstGeom prst="rect">
              <a:avLst/>
            </a:prstGeom>
          </p:spPr>
        </p:pic>
        <p:grpSp>
          <p:nvGrpSpPr>
            <p:cNvPr id="293" name="Groep 292">
              <a:extLst>
                <a:ext uri="{FF2B5EF4-FFF2-40B4-BE49-F238E27FC236}">
                  <a16:creationId xmlns:a16="http://schemas.microsoft.com/office/drawing/2014/main" id="{D84EB910-3352-E609-3483-E44FA3B98C25}"/>
                </a:ext>
              </a:extLst>
            </p:cNvPr>
            <p:cNvGrpSpPr/>
            <p:nvPr/>
          </p:nvGrpSpPr>
          <p:grpSpPr>
            <a:xfrm>
              <a:off x="3635896" y="4325034"/>
              <a:ext cx="553047" cy="400110"/>
              <a:chOff x="7194365" y="1739666"/>
              <a:chExt cx="553047" cy="400110"/>
            </a:xfrm>
          </p:grpSpPr>
          <p:sp>
            <p:nvSpPr>
              <p:cNvPr id="294" name="Ovaal 293">
                <a:extLst>
                  <a:ext uri="{FF2B5EF4-FFF2-40B4-BE49-F238E27FC236}">
                    <a16:creationId xmlns:a16="http://schemas.microsoft.com/office/drawing/2014/main" id="{3254DEB3-504B-86CE-0DB0-5844B47B9A62}"/>
                  </a:ext>
                </a:extLst>
              </p:cNvPr>
              <p:cNvSpPr/>
              <p:nvPr/>
            </p:nvSpPr>
            <p:spPr>
              <a:xfrm>
                <a:off x="7309907" y="1769074"/>
                <a:ext cx="321965" cy="309129"/>
              </a:xfrm>
              <a:prstGeom prst="ellipse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5" name="Tekstvak 294">
                <a:extLst>
                  <a:ext uri="{FF2B5EF4-FFF2-40B4-BE49-F238E27FC236}">
                    <a16:creationId xmlns:a16="http://schemas.microsoft.com/office/drawing/2014/main" id="{7484025A-E086-B63F-DE9A-A4825EDFD595}"/>
                  </a:ext>
                </a:extLst>
              </p:cNvPr>
              <p:cNvSpPr txBox="1"/>
              <p:nvPr/>
            </p:nvSpPr>
            <p:spPr>
              <a:xfrm>
                <a:off x="7194365" y="1739666"/>
                <a:ext cx="553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</p:grpSp>
        <p:grpSp>
          <p:nvGrpSpPr>
            <p:cNvPr id="296" name="Groep 295">
              <a:extLst>
                <a:ext uri="{FF2B5EF4-FFF2-40B4-BE49-F238E27FC236}">
                  <a16:creationId xmlns:a16="http://schemas.microsoft.com/office/drawing/2014/main" id="{3953F589-980C-698C-E5A7-3CD23A3BD917}"/>
                </a:ext>
              </a:extLst>
            </p:cNvPr>
            <p:cNvGrpSpPr/>
            <p:nvPr/>
          </p:nvGrpSpPr>
          <p:grpSpPr>
            <a:xfrm>
              <a:off x="4306985" y="4324300"/>
              <a:ext cx="553047" cy="400110"/>
              <a:chOff x="7194365" y="1739666"/>
              <a:chExt cx="553047" cy="400110"/>
            </a:xfrm>
          </p:grpSpPr>
          <p:sp>
            <p:nvSpPr>
              <p:cNvPr id="297" name="Ovaal 296">
                <a:extLst>
                  <a:ext uri="{FF2B5EF4-FFF2-40B4-BE49-F238E27FC236}">
                    <a16:creationId xmlns:a16="http://schemas.microsoft.com/office/drawing/2014/main" id="{3626D321-85F4-FA4A-996F-96C6288C16C2}"/>
                  </a:ext>
                </a:extLst>
              </p:cNvPr>
              <p:cNvSpPr/>
              <p:nvPr/>
            </p:nvSpPr>
            <p:spPr>
              <a:xfrm>
                <a:off x="7309907" y="1769074"/>
                <a:ext cx="321965" cy="309129"/>
              </a:xfrm>
              <a:prstGeom prst="ellipse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8" name="Tekstvak 297">
                <a:extLst>
                  <a:ext uri="{FF2B5EF4-FFF2-40B4-BE49-F238E27FC236}">
                    <a16:creationId xmlns:a16="http://schemas.microsoft.com/office/drawing/2014/main" id="{58FF6580-7957-41E9-B2FF-A434E330A65B}"/>
                  </a:ext>
                </a:extLst>
              </p:cNvPr>
              <p:cNvSpPr txBox="1"/>
              <p:nvPr/>
            </p:nvSpPr>
            <p:spPr>
              <a:xfrm>
                <a:off x="7194365" y="1739666"/>
                <a:ext cx="553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</p:grpSp>
        <p:grpSp>
          <p:nvGrpSpPr>
            <p:cNvPr id="299" name="Groep 298">
              <a:extLst>
                <a:ext uri="{FF2B5EF4-FFF2-40B4-BE49-F238E27FC236}">
                  <a16:creationId xmlns:a16="http://schemas.microsoft.com/office/drawing/2014/main" id="{593DD85D-7F62-490C-DF68-432269F27F1D}"/>
                </a:ext>
              </a:extLst>
            </p:cNvPr>
            <p:cNvGrpSpPr/>
            <p:nvPr/>
          </p:nvGrpSpPr>
          <p:grpSpPr>
            <a:xfrm>
              <a:off x="4984749" y="4324300"/>
              <a:ext cx="553047" cy="400110"/>
              <a:chOff x="7194365" y="1739666"/>
              <a:chExt cx="553047" cy="400110"/>
            </a:xfrm>
          </p:grpSpPr>
          <p:sp>
            <p:nvSpPr>
              <p:cNvPr id="300" name="Ovaal 299">
                <a:extLst>
                  <a:ext uri="{FF2B5EF4-FFF2-40B4-BE49-F238E27FC236}">
                    <a16:creationId xmlns:a16="http://schemas.microsoft.com/office/drawing/2014/main" id="{64C4C725-694E-95E9-052E-EEAF050AB647}"/>
                  </a:ext>
                </a:extLst>
              </p:cNvPr>
              <p:cNvSpPr/>
              <p:nvPr/>
            </p:nvSpPr>
            <p:spPr>
              <a:xfrm>
                <a:off x="7309907" y="1769074"/>
                <a:ext cx="321965" cy="309129"/>
              </a:xfrm>
              <a:prstGeom prst="ellipse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1" name="Tekstvak 300">
                <a:extLst>
                  <a:ext uri="{FF2B5EF4-FFF2-40B4-BE49-F238E27FC236}">
                    <a16:creationId xmlns:a16="http://schemas.microsoft.com/office/drawing/2014/main" id="{4787BB9D-A6D7-2D63-952D-3EDFE021974B}"/>
                  </a:ext>
                </a:extLst>
              </p:cNvPr>
              <p:cNvSpPr txBox="1"/>
              <p:nvPr/>
            </p:nvSpPr>
            <p:spPr>
              <a:xfrm>
                <a:off x="7194365" y="1739666"/>
                <a:ext cx="553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670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3D585F41-8785-095E-6F57-931872008761}"/>
              </a:ext>
            </a:extLst>
          </p:cNvPr>
          <p:cNvGrpSpPr/>
          <p:nvPr/>
        </p:nvGrpSpPr>
        <p:grpSpPr>
          <a:xfrm>
            <a:off x="3009689" y="3472715"/>
            <a:ext cx="3015971" cy="553438"/>
            <a:chOff x="4717930" y="3756568"/>
            <a:chExt cx="2111797" cy="387520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5B8B04CD-0A64-0E8E-7B9B-D8954B163BB3}"/>
                </a:ext>
              </a:extLst>
            </p:cNvPr>
            <p:cNvGrpSpPr/>
            <p:nvPr/>
          </p:nvGrpSpPr>
          <p:grpSpPr>
            <a:xfrm>
              <a:off x="5623200" y="3756568"/>
              <a:ext cx="341973" cy="386214"/>
              <a:chOff x="3506171" y="2328522"/>
              <a:chExt cx="341973" cy="386214"/>
            </a:xfrm>
          </p:grpSpPr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FC878054-933F-1D5D-12D7-B03705D26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Stroomdiagram: Uitstel 29">
                <a:extLst>
                  <a:ext uri="{FF2B5EF4-FFF2-40B4-BE49-F238E27FC236}">
                    <a16:creationId xmlns:a16="http://schemas.microsoft.com/office/drawing/2014/main" id="{4532DD2B-B5E6-A853-5FF5-2108C67793D9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Gelijkbenige driehoek 30">
                <a:extLst>
                  <a:ext uri="{FF2B5EF4-FFF2-40B4-BE49-F238E27FC236}">
                    <a16:creationId xmlns:a16="http://schemas.microsoft.com/office/drawing/2014/main" id="{471FFD66-2784-5CD5-D847-ABC519DF0CB4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Gelijkbenige driehoek 31">
                <a:extLst>
                  <a:ext uri="{FF2B5EF4-FFF2-40B4-BE49-F238E27FC236}">
                    <a16:creationId xmlns:a16="http://schemas.microsoft.com/office/drawing/2014/main" id="{9BB81F55-6E46-F746-3ED1-884C489C22EB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87B811C6-681D-9F31-ABFA-46F9E78C6560}"/>
                </a:ext>
              </a:extLst>
            </p:cNvPr>
            <p:cNvGrpSpPr/>
            <p:nvPr/>
          </p:nvGrpSpPr>
          <p:grpSpPr>
            <a:xfrm>
              <a:off x="6053567" y="3757874"/>
              <a:ext cx="341973" cy="386214"/>
              <a:chOff x="3506171" y="2328522"/>
              <a:chExt cx="341973" cy="386214"/>
            </a:xfrm>
          </p:grpSpPr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85E8EA56-B9BA-63BB-40E5-FD25CE2949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Stroomdiagram: Uitstel 25">
                <a:extLst>
                  <a:ext uri="{FF2B5EF4-FFF2-40B4-BE49-F238E27FC236}">
                    <a16:creationId xmlns:a16="http://schemas.microsoft.com/office/drawing/2014/main" id="{0C859DAD-F870-1771-3AA5-2C8F7B5BC8DC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Gelijkbenige driehoek 26">
                <a:extLst>
                  <a:ext uri="{FF2B5EF4-FFF2-40B4-BE49-F238E27FC236}">
                    <a16:creationId xmlns:a16="http://schemas.microsoft.com/office/drawing/2014/main" id="{D685FF0E-0F5F-503C-F1D7-A4014988355C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Gelijkbenige driehoek 27">
                <a:extLst>
                  <a:ext uri="{FF2B5EF4-FFF2-40B4-BE49-F238E27FC236}">
                    <a16:creationId xmlns:a16="http://schemas.microsoft.com/office/drawing/2014/main" id="{6F5FC754-714B-7B5B-9EE9-79D4672885F5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27A2D5F6-CF98-264B-3035-4ADE2A1A573E}"/>
                </a:ext>
              </a:extLst>
            </p:cNvPr>
            <p:cNvGrpSpPr/>
            <p:nvPr/>
          </p:nvGrpSpPr>
          <p:grpSpPr>
            <a:xfrm>
              <a:off x="6487754" y="3757874"/>
              <a:ext cx="341973" cy="386214"/>
              <a:chOff x="3506171" y="2328522"/>
              <a:chExt cx="341973" cy="386214"/>
            </a:xfrm>
          </p:grpSpPr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EB48C610-33DA-120E-D865-88B04470B4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Stroomdiagram: Uitstel 21">
                <a:extLst>
                  <a:ext uri="{FF2B5EF4-FFF2-40B4-BE49-F238E27FC236}">
                    <a16:creationId xmlns:a16="http://schemas.microsoft.com/office/drawing/2014/main" id="{1E96E262-A614-9CAD-AA4A-BEC9F440520C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Gelijkbenige driehoek 22">
                <a:extLst>
                  <a:ext uri="{FF2B5EF4-FFF2-40B4-BE49-F238E27FC236}">
                    <a16:creationId xmlns:a16="http://schemas.microsoft.com/office/drawing/2014/main" id="{074A3112-CC1E-9527-B3D9-D3AECEE14512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Gelijkbenige driehoek 23">
                <a:extLst>
                  <a:ext uri="{FF2B5EF4-FFF2-40B4-BE49-F238E27FC236}">
                    <a16:creationId xmlns:a16="http://schemas.microsoft.com/office/drawing/2014/main" id="{922306DB-8C75-6C4F-CE8F-4AA9079EAA05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D9378E0B-30A3-8D44-A02C-ED09637BBE36}"/>
                </a:ext>
              </a:extLst>
            </p:cNvPr>
            <p:cNvGrpSpPr/>
            <p:nvPr/>
          </p:nvGrpSpPr>
          <p:grpSpPr>
            <a:xfrm>
              <a:off x="4717930" y="3757874"/>
              <a:ext cx="341973" cy="386214"/>
              <a:chOff x="3506171" y="2328522"/>
              <a:chExt cx="341973" cy="386214"/>
            </a:xfrm>
          </p:grpSpPr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8D955299-6599-1C16-F837-D81A6B80B7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Uitstel 17">
                <a:extLst>
                  <a:ext uri="{FF2B5EF4-FFF2-40B4-BE49-F238E27FC236}">
                    <a16:creationId xmlns:a16="http://schemas.microsoft.com/office/drawing/2014/main" id="{5FA7BA94-B931-0A83-2FFE-7210D5BDD159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Gelijkbenige driehoek 18">
                <a:extLst>
                  <a:ext uri="{FF2B5EF4-FFF2-40B4-BE49-F238E27FC236}">
                    <a16:creationId xmlns:a16="http://schemas.microsoft.com/office/drawing/2014/main" id="{83930298-89D3-62E5-2D6C-4B599469EA50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Gelijkbenige driehoek 19">
                <a:extLst>
                  <a:ext uri="{FF2B5EF4-FFF2-40B4-BE49-F238E27FC236}">
                    <a16:creationId xmlns:a16="http://schemas.microsoft.com/office/drawing/2014/main" id="{ED2166F8-DA69-A679-18CA-FBF31F4E921A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BD6F3C26-421B-F497-3900-4245BD35EB07}"/>
                </a:ext>
              </a:extLst>
            </p:cNvPr>
            <p:cNvGrpSpPr/>
            <p:nvPr/>
          </p:nvGrpSpPr>
          <p:grpSpPr>
            <a:xfrm>
              <a:off x="5152117" y="3757874"/>
              <a:ext cx="341973" cy="386214"/>
              <a:chOff x="3506171" y="2328522"/>
              <a:chExt cx="341973" cy="386214"/>
            </a:xfrm>
          </p:grpSpPr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A8780E69-B5ED-D75D-E60C-00E081B47E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Uitstel 13">
                <a:extLst>
                  <a:ext uri="{FF2B5EF4-FFF2-40B4-BE49-F238E27FC236}">
                    <a16:creationId xmlns:a16="http://schemas.microsoft.com/office/drawing/2014/main" id="{CAED295F-F026-5087-B250-BC526D85BDCA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Gelijkbenige driehoek 14">
                <a:extLst>
                  <a:ext uri="{FF2B5EF4-FFF2-40B4-BE49-F238E27FC236}">
                    <a16:creationId xmlns:a16="http://schemas.microsoft.com/office/drawing/2014/main" id="{93D78BF2-BDE2-F850-9EC4-1E4D2931FBAA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Gelijkbenige driehoek 15">
                <a:extLst>
                  <a:ext uri="{FF2B5EF4-FFF2-40B4-BE49-F238E27FC236}">
                    <a16:creationId xmlns:a16="http://schemas.microsoft.com/office/drawing/2014/main" id="{093D9F16-A202-5382-90E7-1FEE6EDC40EA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6B144A6C-7C55-763C-9F77-8C9CF2303FEB}"/>
              </a:ext>
            </a:extLst>
          </p:cNvPr>
          <p:cNvGrpSpPr/>
          <p:nvPr/>
        </p:nvGrpSpPr>
        <p:grpSpPr>
          <a:xfrm>
            <a:off x="931221" y="1118002"/>
            <a:ext cx="7249467" cy="5595561"/>
            <a:chOff x="216092" y="170622"/>
            <a:chExt cx="8533647" cy="6586766"/>
          </a:xfrm>
        </p:grpSpPr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88BDB03A-3BDB-BB97-AC1F-56BCB28E94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5254" y="614553"/>
              <a:ext cx="1263438" cy="1269271"/>
              <a:chOff x="188244" y="1116000"/>
              <a:chExt cx="1579297" cy="1586589"/>
            </a:xfrm>
          </p:grpSpPr>
          <p:pic>
            <p:nvPicPr>
              <p:cNvPr id="110" name="Afbeelding 109">
                <a:extLst>
                  <a:ext uri="{FF2B5EF4-FFF2-40B4-BE49-F238E27FC236}">
                    <a16:creationId xmlns:a16="http://schemas.microsoft.com/office/drawing/2014/main" id="{B00BDEA8-2E06-7651-B289-904CA0A46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pic>
            <p:nvPicPr>
              <p:cNvPr id="111" name="Afbeelding 110">
                <a:extLst>
                  <a:ext uri="{FF2B5EF4-FFF2-40B4-BE49-F238E27FC236}">
                    <a16:creationId xmlns:a16="http://schemas.microsoft.com/office/drawing/2014/main" id="{82BB6C96-9EF5-0F92-55D1-5A2F9237B36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188244" y="1152000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112" name="Blokboog 111">
                <a:extLst>
                  <a:ext uri="{FF2B5EF4-FFF2-40B4-BE49-F238E27FC236}">
                    <a16:creationId xmlns:a16="http://schemas.microsoft.com/office/drawing/2014/main" id="{773AF61A-0573-7F90-8E2B-D87997E486FC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3B9D6C0C-5696-EFBC-D93D-98DD580660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54805" y="310282"/>
              <a:ext cx="1263438" cy="1296198"/>
              <a:chOff x="2004944" y="1116000"/>
              <a:chExt cx="1579297" cy="1620248"/>
            </a:xfrm>
          </p:grpSpPr>
          <p:pic>
            <p:nvPicPr>
              <p:cNvPr id="107" name="Afbeelding 106">
                <a:extLst>
                  <a:ext uri="{FF2B5EF4-FFF2-40B4-BE49-F238E27FC236}">
                    <a16:creationId xmlns:a16="http://schemas.microsoft.com/office/drawing/2014/main" id="{0DFA692A-1174-1BFA-0E90-7E388FF116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pic>
            <p:nvPicPr>
              <p:cNvPr id="108" name="Afbeelding 107">
                <a:extLst>
                  <a:ext uri="{FF2B5EF4-FFF2-40B4-BE49-F238E27FC236}">
                    <a16:creationId xmlns:a16="http://schemas.microsoft.com/office/drawing/2014/main" id="{D11C76BD-D81A-0AD5-D3CE-E702C99DFE92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2004944" y="1152000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109" name="Blokboog 108">
                <a:extLst>
                  <a:ext uri="{FF2B5EF4-FFF2-40B4-BE49-F238E27FC236}">
                    <a16:creationId xmlns:a16="http://schemas.microsoft.com/office/drawing/2014/main" id="{7D0CA7B0-2D36-F64C-2074-CC7F0F71F14E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FBAE657E-7493-B216-4867-EA91C910CE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5599" y="170622"/>
              <a:ext cx="1263438" cy="1269271"/>
              <a:chOff x="3794080" y="1116000"/>
              <a:chExt cx="1579297" cy="1586589"/>
            </a:xfrm>
          </p:grpSpPr>
          <p:pic>
            <p:nvPicPr>
              <p:cNvPr id="104" name="Afbeelding 103">
                <a:extLst>
                  <a:ext uri="{FF2B5EF4-FFF2-40B4-BE49-F238E27FC236}">
                    <a16:creationId xmlns:a16="http://schemas.microsoft.com/office/drawing/2014/main" id="{A2231312-525F-87FC-1F3F-A3A1A767D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pic>
            <p:nvPicPr>
              <p:cNvPr id="105" name="Afbeelding 104">
                <a:extLst>
                  <a:ext uri="{FF2B5EF4-FFF2-40B4-BE49-F238E27FC236}">
                    <a16:creationId xmlns:a16="http://schemas.microsoft.com/office/drawing/2014/main" id="{4AB2FF83-2C15-1D02-6930-596AAC8AC04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3794080" y="1152000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106" name="Blokboog 105">
                <a:extLst>
                  <a:ext uri="{FF2B5EF4-FFF2-40B4-BE49-F238E27FC236}">
                    <a16:creationId xmlns:a16="http://schemas.microsoft.com/office/drawing/2014/main" id="{109EF837-D2C8-3658-B7E6-B0DE93D0B693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041588E5-FA22-DDA9-FB81-5581043BBCF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42620" y="345178"/>
              <a:ext cx="1263438" cy="1312190"/>
              <a:chOff x="5588570" y="1116000"/>
              <a:chExt cx="1579297" cy="1640237"/>
            </a:xfrm>
          </p:grpSpPr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597661F7-E7FC-A40D-999B-299F66AEF9CF}"/>
                  </a:ext>
                </a:extLst>
              </p:cNvPr>
              <p:cNvGrpSpPr/>
              <p:nvPr/>
            </p:nvGrpSpPr>
            <p:grpSpPr>
              <a:xfrm>
                <a:off x="5899102" y="2223565"/>
                <a:ext cx="1147149" cy="532672"/>
                <a:chOff x="7196994" y="1053161"/>
                <a:chExt cx="1631748" cy="757693"/>
              </a:xfrm>
            </p:grpSpPr>
            <p:pic>
              <p:nvPicPr>
                <p:cNvPr id="102" name="Afbeelding 101">
                  <a:extLst>
                    <a:ext uri="{FF2B5EF4-FFF2-40B4-BE49-F238E27FC236}">
                      <a16:creationId xmlns:a16="http://schemas.microsoft.com/office/drawing/2014/main" id="{9684BC79-6734-4736-3BE4-EA28C0F710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103" name="Tekstvak 102">
                  <a:extLst>
                    <a:ext uri="{FF2B5EF4-FFF2-40B4-BE49-F238E27FC236}">
                      <a16:creationId xmlns:a16="http://schemas.microsoft.com/office/drawing/2014/main" id="{3D438D95-230E-A0F2-7579-1635A4151915}"/>
                    </a:ext>
                  </a:extLst>
                </p:cNvPr>
                <p:cNvSpPr txBox="1"/>
                <p:nvPr/>
              </p:nvSpPr>
              <p:spPr>
                <a:xfrm>
                  <a:off x="7790298" y="1090584"/>
                  <a:ext cx="1038444" cy="644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1400" b="1" dirty="0"/>
                    <a:t>FVD</a:t>
                  </a:r>
                  <a:endParaRPr lang="en-US" sz="1400" b="1" dirty="0"/>
                </a:p>
              </p:txBody>
            </p:sp>
          </p:grpSp>
          <p:pic>
            <p:nvPicPr>
              <p:cNvPr id="100" name="Afbeelding 99">
                <a:extLst>
                  <a:ext uri="{FF2B5EF4-FFF2-40B4-BE49-F238E27FC236}">
                    <a16:creationId xmlns:a16="http://schemas.microsoft.com/office/drawing/2014/main" id="{4A39424A-5E7D-033B-9E00-A6D06739BA3C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5588570" y="1152000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101" name="Blokboog 100">
                <a:extLst>
                  <a:ext uri="{FF2B5EF4-FFF2-40B4-BE49-F238E27FC236}">
                    <a16:creationId xmlns:a16="http://schemas.microsoft.com/office/drawing/2014/main" id="{97023ECE-CA41-F9CC-0EC9-E97089F5FAD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3DC21BAC-4598-8ACC-D83C-C8C49174BB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8976" y="635154"/>
              <a:ext cx="1240131" cy="1269271"/>
              <a:chOff x="7390275" y="1116000"/>
              <a:chExt cx="1550164" cy="1586589"/>
            </a:xfrm>
          </p:grpSpPr>
          <p:pic>
            <p:nvPicPr>
              <p:cNvPr id="96" name="Afbeelding 95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EFCFA248-F301-7C3A-0B4A-DBB7AFAC9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pic>
            <p:nvPicPr>
              <p:cNvPr id="97" name="Afbeelding 96">
                <a:extLst>
                  <a:ext uri="{FF2B5EF4-FFF2-40B4-BE49-F238E27FC236}">
                    <a16:creationId xmlns:a16="http://schemas.microsoft.com/office/drawing/2014/main" id="{957FA254-25CF-CEA4-A432-3325D55F910A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7390275" y="1217565"/>
                <a:ext cx="1537863" cy="1051665"/>
              </a:xfrm>
              <a:prstGeom prst="rect">
                <a:avLst/>
              </a:prstGeom>
            </p:spPr>
          </p:pic>
          <p:sp>
            <p:nvSpPr>
              <p:cNvPr id="98" name="Blokboog 97">
                <a:extLst>
                  <a:ext uri="{FF2B5EF4-FFF2-40B4-BE49-F238E27FC236}">
                    <a16:creationId xmlns:a16="http://schemas.microsoft.com/office/drawing/2014/main" id="{8CAA8C63-DA77-2F63-1CAA-B7CC53643BE3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71002F8D-ABE9-3970-A892-039C64D4F0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6928" y="1817912"/>
              <a:ext cx="1263438" cy="1483214"/>
              <a:chOff x="216000" y="2838055"/>
              <a:chExt cx="1579297" cy="1854018"/>
            </a:xfrm>
          </p:grpSpPr>
          <p:pic>
            <p:nvPicPr>
              <p:cNvPr id="93" name="Afbeelding 92">
                <a:extLst>
                  <a:ext uri="{FF2B5EF4-FFF2-40B4-BE49-F238E27FC236}">
                    <a16:creationId xmlns:a16="http://schemas.microsoft.com/office/drawing/2014/main" id="{87837481-510F-BD13-9AC9-1F65AE96E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pic>
            <p:nvPicPr>
              <p:cNvPr id="94" name="Afbeelding 93">
                <a:extLst>
                  <a:ext uri="{FF2B5EF4-FFF2-40B4-BE49-F238E27FC236}">
                    <a16:creationId xmlns:a16="http://schemas.microsoft.com/office/drawing/2014/main" id="{D19DE1F7-3923-EADF-D1E6-6A25E9A369CD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216000" y="2874055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454C4E92-E281-A1DE-EA54-2DA63DF835A7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034EE46-509C-85AE-8F1F-3DC67C72E4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5745" y="4779482"/>
              <a:ext cx="1263438" cy="1420624"/>
              <a:chOff x="2032700" y="2838055"/>
              <a:chExt cx="1579297" cy="1775780"/>
            </a:xfrm>
          </p:grpSpPr>
          <p:pic>
            <p:nvPicPr>
              <p:cNvPr id="90" name="Afbeelding 89">
                <a:extLst>
                  <a:ext uri="{FF2B5EF4-FFF2-40B4-BE49-F238E27FC236}">
                    <a16:creationId xmlns:a16="http://schemas.microsoft.com/office/drawing/2014/main" id="{A202FA76-2395-86B2-4710-E189FBE91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pic>
            <p:nvPicPr>
              <p:cNvPr id="91" name="Afbeelding 90">
                <a:extLst>
                  <a:ext uri="{FF2B5EF4-FFF2-40B4-BE49-F238E27FC236}">
                    <a16:creationId xmlns:a16="http://schemas.microsoft.com/office/drawing/2014/main" id="{657A3EB0-38F2-C436-7F44-ADD2CEF0D2A1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2032700" y="2874055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C3014F1-DACC-6F94-2FCF-B6FFA73C265C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CCCAB261-1192-6BF0-8470-BA33779471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50572" y="5278447"/>
              <a:ext cx="1263438" cy="1478941"/>
              <a:chOff x="3821836" y="2838055"/>
              <a:chExt cx="1579297" cy="1848676"/>
            </a:xfrm>
          </p:grpSpPr>
          <p:pic>
            <p:nvPicPr>
              <p:cNvPr id="87" name="Afbeelding 86">
                <a:extLst>
                  <a:ext uri="{FF2B5EF4-FFF2-40B4-BE49-F238E27FC236}">
                    <a16:creationId xmlns:a16="http://schemas.microsoft.com/office/drawing/2014/main" id="{B9132838-855C-EC0E-0F21-1C33D592F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pic>
            <p:nvPicPr>
              <p:cNvPr id="88" name="Afbeelding 87">
                <a:extLst>
                  <a:ext uri="{FF2B5EF4-FFF2-40B4-BE49-F238E27FC236}">
                    <a16:creationId xmlns:a16="http://schemas.microsoft.com/office/drawing/2014/main" id="{E5C8C0C8-4F3B-31C5-AE4D-CDA2E726A98C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3821836" y="2874055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89" name="Blokboog 88">
                <a:extLst>
                  <a:ext uri="{FF2B5EF4-FFF2-40B4-BE49-F238E27FC236}">
                    <a16:creationId xmlns:a16="http://schemas.microsoft.com/office/drawing/2014/main" id="{D530A776-058F-7553-F740-A3549A8CC3C0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6E02A5D7-DABC-F041-8B45-7386D5C07B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46099" y="4932921"/>
              <a:ext cx="1263438" cy="1443994"/>
              <a:chOff x="5637575" y="2838055"/>
              <a:chExt cx="1579297" cy="1804993"/>
            </a:xfrm>
          </p:grpSpPr>
          <p:grpSp>
            <p:nvGrpSpPr>
              <p:cNvPr id="82" name="Groep 81">
                <a:extLst>
                  <a:ext uri="{FF2B5EF4-FFF2-40B4-BE49-F238E27FC236}">
                    <a16:creationId xmlns:a16="http://schemas.microsoft.com/office/drawing/2014/main" id="{F87364EF-ED8D-2251-CEE9-C43329D1840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85" name="Afbeelding 84">
                  <a:extLst>
                    <a:ext uri="{FF2B5EF4-FFF2-40B4-BE49-F238E27FC236}">
                      <a16:creationId xmlns:a16="http://schemas.microsoft.com/office/drawing/2014/main" id="{9C983B98-1D36-BC07-23C3-6A54E5B1AB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86" name="Afbeelding 85">
                  <a:extLst>
                    <a:ext uri="{FF2B5EF4-FFF2-40B4-BE49-F238E27FC236}">
                      <a16:creationId xmlns:a16="http://schemas.microsoft.com/office/drawing/2014/main" id="{B9EB4A67-23EF-3BF1-5728-C3F48D4947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pic>
            <p:nvPicPr>
              <p:cNvPr id="83" name="Afbeelding 82">
                <a:extLst>
                  <a:ext uri="{FF2B5EF4-FFF2-40B4-BE49-F238E27FC236}">
                    <a16:creationId xmlns:a16="http://schemas.microsoft.com/office/drawing/2014/main" id="{0B3E0396-AFFD-A547-056D-356CA7A264D0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5637575" y="2935688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7EB9B45-955A-9A23-CF31-2E6EFEB71FE0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F7B18EBA-86A7-51D3-DEB4-29641305AD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19449" y="2894847"/>
              <a:ext cx="1230290" cy="1420624"/>
              <a:chOff x="7437043" y="2838055"/>
              <a:chExt cx="1537863" cy="1775780"/>
            </a:xfrm>
          </p:grpSpPr>
          <p:pic>
            <p:nvPicPr>
              <p:cNvPr id="79" name="Afbeelding 78">
                <a:extLst>
                  <a:ext uri="{FF2B5EF4-FFF2-40B4-BE49-F238E27FC236}">
                    <a16:creationId xmlns:a16="http://schemas.microsoft.com/office/drawing/2014/main" id="{C54FB134-47B9-5D68-99EE-00428BCEB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pic>
            <p:nvPicPr>
              <p:cNvPr id="80" name="Afbeelding 79">
                <a:extLst>
                  <a:ext uri="{FF2B5EF4-FFF2-40B4-BE49-F238E27FC236}">
                    <a16:creationId xmlns:a16="http://schemas.microsoft.com/office/drawing/2014/main" id="{5A828090-3C2B-85BF-9120-1EEE88F6E5BF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7437043" y="2874055"/>
                <a:ext cx="1537863" cy="1051665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B6267D00-F9E1-5929-9BE9-D1D96E85198A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BE5DB64C-C3B1-1842-D102-6DB5D76780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6092" y="3333503"/>
              <a:ext cx="1263438" cy="1294626"/>
              <a:chOff x="216000" y="4753057"/>
              <a:chExt cx="1579297" cy="1666733"/>
            </a:xfrm>
          </p:grpSpPr>
          <p:pic>
            <p:nvPicPr>
              <p:cNvPr id="76" name="Afbeelding 75">
                <a:extLst>
                  <a:ext uri="{FF2B5EF4-FFF2-40B4-BE49-F238E27FC236}">
                    <a16:creationId xmlns:a16="http://schemas.microsoft.com/office/drawing/2014/main" id="{340FAE42-A83F-AD88-B7C0-B395F3E79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pic>
            <p:nvPicPr>
              <p:cNvPr id="77" name="Afbeelding 76">
                <a:extLst>
                  <a:ext uri="{FF2B5EF4-FFF2-40B4-BE49-F238E27FC236}">
                    <a16:creationId xmlns:a16="http://schemas.microsoft.com/office/drawing/2014/main" id="{A03606FA-2B92-12E0-1805-70F93E733B6D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216000" y="4789057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78" name="Blokboog 77">
                <a:extLst>
                  <a:ext uri="{FF2B5EF4-FFF2-40B4-BE49-F238E27FC236}">
                    <a16:creationId xmlns:a16="http://schemas.microsoft.com/office/drawing/2014/main" id="{FE6CE5D9-C7F8-4A35-DF70-77EA531AFB79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31AC3AAF-0762-6D40-8814-DB4984D79B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4711" y="5219051"/>
              <a:ext cx="1263438" cy="1232374"/>
              <a:chOff x="2032700" y="4753057"/>
              <a:chExt cx="1579297" cy="1586589"/>
            </a:xfrm>
          </p:grpSpPr>
          <p:pic>
            <p:nvPicPr>
              <p:cNvPr id="73" name="Afbeelding 72">
                <a:extLst>
                  <a:ext uri="{FF2B5EF4-FFF2-40B4-BE49-F238E27FC236}">
                    <a16:creationId xmlns:a16="http://schemas.microsoft.com/office/drawing/2014/main" id="{6DAB623A-E078-8705-AE63-5DEE45E76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pic>
            <p:nvPicPr>
              <p:cNvPr id="74" name="Afbeelding 73">
                <a:extLst>
                  <a:ext uri="{FF2B5EF4-FFF2-40B4-BE49-F238E27FC236}">
                    <a16:creationId xmlns:a16="http://schemas.microsoft.com/office/drawing/2014/main" id="{E4E6C9EF-42DE-3F0C-8C19-34D69F5F9B50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2032700" y="4789057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75" name="Blokboog 74">
                <a:extLst>
                  <a:ext uri="{FF2B5EF4-FFF2-40B4-BE49-F238E27FC236}">
                    <a16:creationId xmlns:a16="http://schemas.microsoft.com/office/drawing/2014/main" id="{3DFD37DD-C65C-0E72-2506-4A263CA4952C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8749E88B-4A47-3148-EE16-9B647C4DF5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27464" y="5086621"/>
              <a:ext cx="1263438" cy="1483214"/>
              <a:chOff x="3821836" y="4753057"/>
              <a:chExt cx="1579297" cy="1909527"/>
            </a:xfrm>
          </p:grpSpPr>
          <p:pic>
            <p:nvPicPr>
              <p:cNvPr id="70" name="Afbeelding 69">
                <a:extLst>
                  <a:ext uri="{FF2B5EF4-FFF2-40B4-BE49-F238E27FC236}">
                    <a16:creationId xmlns:a16="http://schemas.microsoft.com/office/drawing/2014/main" id="{D0B3F3D0-50CD-E1F7-26BD-AC255B723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869057"/>
                <a:ext cx="698304" cy="793527"/>
              </a:xfrm>
              <a:prstGeom prst="rect">
                <a:avLst/>
              </a:prstGeom>
            </p:spPr>
          </p:pic>
          <p:pic>
            <p:nvPicPr>
              <p:cNvPr id="71" name="Afbeelding 70">
                <a:extLst>
                  <a:ext uri="{FF2B5EF4-FFF2-40B4-BE49-F238E27FC236}">
                    <a16:creationId xmlns:a16="http://schemas.microsoft.com/office/drawing/2014/main" id="{18FFD2A2-39F9-C551-2ECC-3EB4E56C9CFD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3821836" y="4789057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D18DFB53-DCB6-876A-CEF4-476E747F6D22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1B5A5A6B-1965-116A-473F-AA641019F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02604" y="4374213"/>
              <a:ext cx="1263438" cy="1298069"/>
              <a:chOff x="5616326" y="4753057"/>
              <a:chExt cx="1579297" cy="1671166"/>
            </a:xfrm>
          </p:grpSpPr>
          <p:pic>
            <p:nvPicPr>
              <p:cNvPr id="67" name="Afbeelding 66">
                <a:extLst>
                  <a:ext uri="{FF2B5EF4-FFF2-40B4-BE49-F238E27FC236}">
                    <a16:creationId xmlns:a16="http://schemas.microsoft.com/office/drawing/2014/main" id="{02669531-4951-E4E5-3B26-EC75BBD666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pic>
            <p:nvPicPr>
              <p:cNvPr id="68" name="Afbeelding 67">
                <a:extLst>
                  <a:ext uri="{FF2B5EF4-FFF2-40B4-BE49-F238E27FC236}">
                    <a16:creationId xmlns:a16="http://schemas.microsoft.com/office/drawing/2014/main" id="{EAE93D6A-6899-99D0-C523-82FF2EA2494A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5616326" y="4789057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96B40250-A510-AD33-0123-1B0786D26C06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9D2FFC74-4074-8991-1EE6-648ECC5311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15876" y="1444679"/>
              <a:ext cx="1230290" cy="1354276"/>
              <a:chOff x="7437043" y="4753057"/>
              <a:chExt cx="1537863" cy="1743529"/>
            </a:xfrm>
          </p:grpSpPr>
          <p:pic>
            <p:nvPicPr>
              <p:cNvPr id="64" name="Afbeelding 63">
                <a:extLst>
                  <a:ext uri="{FF2B5EF4-FFF2-40B4-BE49-F238E27FC236}">
                    <a16:creationId xmlns:a16="http://schemas.microsoft.com/office/drawing/2014/main" id="{C297328A-FB92-4B8D-0039-F51CB7034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14" b="7953"/>
              <a:stretch/>
            </p:blipFill>
            <p:spPr>
              <a:xfrm>
                <a:off x="7882120" y="5868100"/>
                <a:ext cx="726287" cy="628486"/>
              </a:xfrm>
              <a:prstGeom prst="rect">
                <a:avLst/>
              </a:prstGeom>
            </p:spPr>
          </p:pic>
          <p:pic>
            <p:nvPicPr>
              <p:cNvPr id="65" name="Afbeelding 64">
                <a:extLst>
                  <a:ext uri="{FF2B5EF4-FFF2-40B4-BE49-F238E27FC236}">
                    <a16:creationId xmlns:a16="http://schemas.microsoft.com/office/drawing/2014/main" id="{B8D671B0-742F-BF6D-B525-4F0D14152B6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7437043" y="4789057"/>
                <a:ext cx="1537863" cy="1051665"/>
              </a:xfrm>
              <a:prstGeom prst="rect">
                <a:avLst/>
              </a:prstGeom>
            </p:spPr>
          </p:pic>
          <p:sp>
            <p:nvSpPr>
              <p:cNvPr id="66" name="Blokboog 65">
                <a:extLst>
                  <a:ext uri="{FF2B5EF4-FFF2-40B4-BE49-F238E27FC236}">
                    <a16:creationId xmlns:a16="http://schemas.microsoft.com/office/drawing/2014/main" id="{D2622653-E555-3AD5-86DD-C0525AED9E22}"/>
                  </a:ext>
                </a:extLst>
              </p:cNvPr>
              <p:cNvSpPr/>
              <p:nvPr/>
            </p:nvSpPr>
            <p:spPr>
              <a:xfrm>
                <a:off x="7443756" y="4753057"/>
                <a:ext cx="1524439" cy="1586589"/>
              </a:xfrm>
              <a:prstGeom prst="blockArc">
                <a:avLst>
                  <a:gd name="adj1" fmla="val 7676915"/>
                  <a:gd name="adj2" fmla="val 3160209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Pijl: omlaag 48">
              <a:extLst>
                <a:ext uri="{FF2B5EF4-FFF2-40B4-BE49-F238E27FC236}">
                  <a16:creationId xmlns:a16="http://schemas.microsoft.com/office/drawing/2014/main" id="{96B6C5EE-5F20-CC9A-BB6B-09ABE5C5770E}"/>
                </a:ext>
              </a:extLst>
            </p:cNvPr>
            <p:cNvSpPr/>
            <p:nvPr/>
          </p:nvSpPr>
          <p:spPr>
            <a:xfrm rot="20778349">
              <a:off x="3032644" y="1730626"/>
              <a:ext cx="291656" cy="688123"/>
            </a:xfrm>
            <a:prstGeom prst="downArrow">
              <a:avLst/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0" name="Pijl: omlaag 49">
              <a:extLst>
                <a:ext uri="{FF2B5EF4-FFF2-40B4-BE49-F238E27FC236}">
                  <a16:creationId xmlns:a16="http://schemas.microsoft.com/office/drawing/2014/main" id="{23C41E53-6616-2E6A-C6FC-45C4D3FEAFBF}"/>
                </a:ext>
              </a:extLst>
            </p:cNvPr>
            <p:cNvSpPr/>
            <p:nvPr/>
          </p:nvSpPr>
          <p:spPr>
            <a:xfrm>
              <a:off x="4189126" y="1578070"/>
              <a:ext cx="291656" cy="688123"/>
            </a:xfrm>
            <a:prstGeom prst="downArrow">
              <a:avLst/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1" name="Pijl: omlaag 50">
              <a:extLst>
                <a:ext uri="{FF2B5EF4-FFF2-40B4-BE49-F238E27FC236}">
                  <a16:creationId xmlns:a16="http://schemas.microsoft.com/office/drawing/2014/main" id="{B1C8EB39-7952-99D2-D78E-E1B2BD2F29F0}"/>
                </a:ext>
              </a:extLst>
            </p:cNvPr>
            <p:cNvSpPr/>
            <p:nvPr/>
          </p:nvSpPr>
          <p:spPr>
            <a:xfrm rot="402640">
              <a:off x="5376983" y="1717148"/>
              <a:ext cx="291656" cy="688123"/>
            </a:xfrm>
            <a:prstGeom prst="downArrow">
              <a:avLst/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2" name="Pijl: omlaag 51">
              <a:extLst>
                <a:ext uri="{FF2B5EF4-FFF2-40B4-BE49-F238E27FC236}">
                  <a16:creationId xmlns:a16="http://schemas.microsoft.com/office/drawing/2014/main" id="{B92C45F9-E19B-DC9E-C886-3C9A4664956F}"/>
                </a:ext>
              </a:extLst>
            </p:cNvPr>
            <p:cNvSpPr/>
            <p:nvPr/>
          </p:nvSpPr>
          <p:spPr>
            <a:xfrm rot="19012616">
              <a:off x="2026422" y="1828771"/>
              <a:ext cx="283738" cy="688123"/>
            </a:xfrm>
            <a:prstGeom prst="downArrow">
              <a:avLst/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3" name="Pijl: omlaag 52">
              <a:extLst>
                <a:ext uri="{FF2B5EF4-FFF2-40B4-BE49-F238E27FC236}">
                  <a16:creationId xmlns:a16="http://schemas.microsoft.com/office/drawing/2014/main" id="{7894E612-CB21-6D55-A157-46B2D1DCA428}"/>
                </a:ext>
              </a:extLst>
            </p:cNvPr>
            <p:cNvSpPr/>
            <p:nvPr/>
          </p:nvSpPr>
          <p:spPr>
            <a:xfrm rot="17239106">
              <a:off x="1834450" y="2551478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4" name="Pijl: omlaag 53">
              <a:extLst>
                <a:ext uri="{FF2B5EF4-FFF2-40B4-BE49-F238E27FC236}">
                  <a16:creationId xmlns:a16="http://schemas.microsoft.com/office/drawing/2014/main" id="{B9A76E7B-7CBB-140C-45B8-6CA32B56820E}"/>
                </a:ext>
              </a:extLst>
            </p:cNvPr>
            <p:cNvSpPr/>
            <p:nvPr/>
          </p:nvSpPr>
          <p:spPr>
            <a:xfrm rot="16200000">
              <a:off x="1876030" y="3460437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5" name="Pijl: omlaag 54">
              <a:extLst>
                <a:ext uri="{FF2B5EF4-FFF2-40B4-BE49-F238E27FC236}">
                  <a16:creationId xmlns:a16="http://schemas.microsoft.com/office/drawing/2014/main" id="{6958FB82-4F2F-2560-ED44-5C1934CC930D}"/>
                </a:ext>
              </a:extLst>
            </p:cNvPr>
            <p:cNvSpPr/>
            <p:nvPr/>
          </p:nvSpPr>
          <p:spPr>
            <a:xfrm rot="13729648">
              <a:off x="1950826" y="4314831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6" name="Pijl: omlaag 55">
              <a:extLst>
                <a:ext uri="{FF2B5EF4-FFF2-40B4-BE49-F238E27FC236}">
                  <a16:creationId xmlns:a16="http://schemas.microsoft.com/office/drawing/2014/main" id="{953481FC-152D-F757-5862-C062AD7DFEEE}"/>
                </a:ext>
              </a:extLst>
            </p:cNvPr>
            <p:cNvSpPr/>
            <p:nvPr/>
          </p:nvSpPr>
          <p:spPr>
            <a:xfrm rot="12348142">
              <a:off x="2712289" y="4466894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7" name="Pijl: omlaag 56">
              <a:extLst>
                <a:ext uri="{FF2B5EF4-FFF2-40B4-BE49-F238E27FC236}">
                  <a16:creationId xmlns:a16="http://schemas.microsoft.com/office/drawing/2014/main" id="{EF142A0A-C645-F483-CB4E-19CFA357027E}"/>
                </a:ext>
              </a:extLst>
            </p:cNvPr>
            <p:cNvSpPr/>
            <p:nvPr/>
          </p:nvSpPr>
          <p:spPr>
            <a:xfrm rot="10800000">
              <a:off x="3651025" y="4487528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8" name="Pijl: omlaag 57">
              <a:extLst>
                <a:ext uri="{FF2B5EF4-FFF2-40B4-BE49-F238E27FC236}">
                  <a16:creationId xmlns:a16="http://schemas.microsoft.com/office/drawing/2014/main" id="{D3558AE8-5FF6-A008-50E8-16C247D9DAE9}"/>
                </a:ext>
              </a:extLst>
            </p:cNvPr>
            <p:cNvSpPr/>
            <p:nvPr/>
          </p:nvSpPr>
          <p:spPr>
            <a:xfrm rot="10192570">
              <a:off x="4856248" y="4337305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9" name="Pijl: omlaag 58">
              <a:extLst>
                <a:ext uri="{FF2B5EF4-FFF2-40B4-BE49-F238E27FC236}">
                  <a16:creationId xmlns:a16="http://schemas.microsoft.com/office/drawing/2014/main" id="{8D8677F8-B381-3106-6A25-80BB80B89B2B}"/>
                </a:ext>
              </a:extLst>
            </p:cNvPr>
            <p:cNvSpPr/>
            <p:nvPr/>
          </p:nvSpPr>
          <p:spPr>
            <a:xfrm rot="9675443">
              <a:off x="6208988" y="4162772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0" name="Pijl: omlaag 59">
              <a:extLst>
                <a:ext uri="{FF2B5EF4-FFF2-40B4-BE49-F238E27FC236}">
                  <a16:creationId xmlns:a16="http://schemas.microsoft.com/office/drawing/2014/main" id="{CCC815E1-3AE7-A318-56A2-AFDD3C48FAA9}"/>
                </a:ext>
              </a:extLst>
            </p:cNvPr>
            <p:cNvSpPr/>
            <p:nvPr/>
          </p:nvSpPr>
          <p:spPr>
            <a:xfrm rot="8314683">
              <a:off x="6925000" y="3754488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1" name="Pijl: omlaag 60">
              <a:extLst>
                <a:ext uri="{FF2B5EF4-FFF2-40B4-BE49-F238E27FC236}">
                  <a16:creationId xmlns:a16="http://schemas.microsoft.com/office/drawing/2014/main" id="{3EEEC0B7-6F93-8854-17E5-C59B7497172E}"/>
                </a:ext>
              </a:extLst>
            </p:cNvPr>
            <p:cNvSpPr/>
            <p:nvPr/>
          </p:nvSpPr>
          <p:spPr>
            <a:xfrm rot="6112295">
              <a:off x="6949898" y="2867842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2" name="Pijl: omlaag 61">
              <a:extLst>
                <a:ext uri="{FF2B5EF4-FFF2-40B4-BE49-F238E27FC236}">
                  <a16:creationId xmlns:a16="http://schemas.microsoft.com/office/drawing/2014/main" id="{22ED256F-DEDC-C5DB-B4F9-A433EF6493B1}"/>
                </a:ext>
              </a:extLst>
            </p:cNvPr>
            <p:cNvSpPr/>
            <p:nvPr/>
          </p:nvSpPr>
          <p:spPr>
            <a:xfrm rot="4633813">
              <a:off x="6919216" y="2179230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3" name="Pijl: omlaag 62">
              <a:extLst>
                <a:ext uri="{FF2B5EF4-FFF2-40B4-BE49-F238E27FC236}">
                  <a16:creationId xmlns:a16="http://schemas.microsoft.com/office/drawing/2014/main" id="{C97D35D2-30DD-EEA4-3327-DDEA6160CAAF}"/>
                </a:ext>
              </a:extLst>
            </p:cNvPr>
            <p:cNvSpPr/>
            <p:nvPr/>
          </p:nvSpPr>
          <p:spPr>
            <a:xfrm rot="2547313">
              <a:off x="6164287" y="1845757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15" name="Groep 114">
            <a:extLst>
              <a:ext uri="{FF2B5EF4-FFF2-40B4-BE49-F238E27FC236}">
                <a16:creationId xmlns:a16="http://schemas.microsoft.com/office/drawing/2014/main" id="{55EE7952-E291-D59D-17A1-42E0DD08124B}"/>
              </a:ext>
            </a:extLst>
          </p:cNvPr>
          <p:cNvGrpSpPr/>
          <p:nvPr/>
        </p:nvGrpSpPr>
        <p:grpSpPr>
          <a:xfrm>
            <a:off x="-43709" y="218740"/>
            <a:ext cx="9187710" cy="1861534"/>
            <a:chOff x="-43709" y="218740"/>
            <a:chExt cx="9187710" cy="1861534"/>
          </a:xfrm>
        </p:grpSpPr>
        <p:sp>
          <p:nvSpPr>
            <p:cNvPr id="113" name="Tekstvak 112">
              <a:extLst>
                <a:ext uri="{FF2B5EF4-FFF2-40B4-BE49-F238E27FC236}">
                  <a16:creationId xmlns:a16="http://schemas.microsoft.com/office/drawing/2014/main" id="{0BFBF1D8-CF8D-2298-C530-9AAB6BF9522D}"/>
                </a:ext>
              </a:extLst>
            </p:cNvPr>
            <p:cNvSpPr txBox="1"/>
            <p:nvPr/>
          </p:nvSpPr>
          <p:spPr>
            <a:xfrm flipH="1">
              <a:off x="0" y="218740"/>
              <a:ext cx="9144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29717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Hebben wij invloed?</a:t>
              </a:r>
            </a:p>
          </p:txBody>
        </p:sp>
        <p:pic>
          <p:nvPicPr>
            <p:cNvPr id="114" name="Afbeelding 113" descr="Afbeelding met vlag, Elektrisch blauw, blauw, Vlag van de Verenigde Staten&#10;&#10;Automatisch gegenereerde beschrijving">
              <a:extLst>
                <a:ext uri="{FF2B5EF4-FFF2-40B4-BE49-F238E27FC236}">
                  <a16:creationId xmlns:a16="http://schemas.microsoft.com/office/drawing/2014/main" id="{9E809BF0-376B-1E4C-2989-7CC70C163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0" b="21765"/>
            <a:stretch/>
          </p:blipFill>
          <p:spPr>
            <a:xfrm rot="701033">
              <a:off x="-43709" y="319137"/>
              <a:ext cx="2067289" cy="1761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114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ep 94">
            <a:extLst>
              <a:ext uri="{FF2B5EF4-FFF2-40B4-BE49-F238E27FC236}">
                <a16:creationId xmlns:a16="http://schemas.microsoft.com/office/drawing/2014/main" id="{8EDC1B17-1254-2899-D171-6DD35F072B4F}"/>
              </a:ext>
            </a:extLst>
          </p:cNvPr>
          <p:cNvGrpSpPr/>
          <p:nvPr/>
        </p:nvGrpSpPr>
        <p:grpSpPr>
          <a:xfrm>
            <a:off x="2471928" y="1397397"/>
            <a:ext cx="4200144" cy="5074101"/>
            <a:chOff x="2633293" y="1397397"/>
            <a:chExt cx="4200144" cy="5074101"/>
          </a:xfrm>
        </p:grpSpPr>
        <p:pic>
          <p:nvPicPr>
            <p:cNvPr id="93" name="Afbeelding 92" descr="Afbeelding met tekst, Karmijn, schrijfmateriaal, ontwerp&#10;&#10;Automatisch gegenereerde beschrijving">
              <a:extLst>
                <a:ext uri="{FF2B5EF4-FFF2-40B4-BE49-F238E27FC236}">
                  <a16:creationId xmlns:a16="http://schemas.microsoft.com/office/drawing/2014/main" id="{FA160350-1E68-E92B-CADC-56BFF9A9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293" y="2271354"/>
              <a:ext cx="4200144" cy="4200144"/>
            </a:xfrm>
            <a:prstGeom prst="rect">
              <a:avLst/>
            </a:prstGeom>
          </p:spPr>
        </p:pic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7184BA71-5467-0D67-117A-073E1AAA72C6}"/>
                </a:ext>
              </a:extLst>
            </p:cNvPr>
            <p:cNvSpPr txBox="1"/>
            <p:nvPr/>
          </p:nvSpPr>
          <p:spPr>
            <a:xfrm>
              <a:off x="2633293" y="1397397"/>
              <a:ext cx="4200144" cy="87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l-NL" sz="3200" b="1" cap="small" dirty="0"/>
                <a:t>verkiezingen voor het</a:t>
              </a:r>
            </a:p>
            <a:p>
              <a:pPr algn="ctr">
                <a:lnSpc>
                  <a:spcPts val="3000"/>
                </a:lnSpc>
              </a:pPr>
              <a:r>
                <a:rPr lang="nl-NL" sz="3200" b="1" cap="small" spc="190" dirty="0" err="1"/>
                <a:t>europees</a:t>
              </a:r>
              <a:r>
                <a:rPr lang="nl-NL" sz="3200" b="1" cap="small" spc="190" dirty="0"/>
                <a:t> parlement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D604F939-5827-4955-3F67-B7E67370B898}"/>
              </a:ext>
            </a:extLst>
          </p:cNvPr>
          <p:cNvGrpSpPr/>
          <p:nvPr/>
        </p:nvGrpSpPr>
        <p:grpSpPr>
          <a:xfrm>
            <a:off x="-43709" y="218740"/>
            <a:ext cx="9187710" cy="1861534"/>
            <a:chOff x="-43709" y="218740"/>
            <a:chExt cx="9187710" cy="1861534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CA73265E-448C-2416-F126-01F4CDDEECAA}"/>
                </a:ext>
              </a:extLst>
            </p:cNvPr>
            <p:cNvSpPr txBox="1"/>
            <p:nvPr/>
          </p:nvSpPr>
          <p:spPr>
            <a:xfrm flipH="1">
              <a:off x="0" y="218740"/>
              <a:ext cx="9144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29717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Hebben wij invloed?</a:t>
              </a:r>
            </a:p>
          </p:txBody>
        </p:sp>
        <p:pic>
          <p:nvPicPr>
            <p:cNvPr id="4" name="Afbeelding 3" descr="Afbeelding met vlag, Elektrisch blauw, blauw, Vlag van de Verenigde Staten&#10;&#10;Automatisch gegenereerde beschrijving">
              <a:extLst>
                <a:ext uri="{FF2B5EF4-FFF2-40B4-BE49-F238E27FC236}">
                  <a16:creationId xmlns:a16="http://schemas.microsoft.com/office/drawing/2014/main" id="{0CEAF379-42DA-419B-99F5-512BC6666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0" b="21765"/>
            <a:stretch/>
          </p:blipFill>
          <p:spPr>
            <a:xfrm rot="701033">
              <a:off x="-43709" y="319137"/>
              <a:ext cx="2067289" cy="1761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917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435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8.2 De uitnodiging</a:t>
            </a:r>
          </a:p>
        </p:txBody>
      </p:sp>
    </p:spTree>
    <p:extLst>
      <p:ext uri="{BB962C8B-B14F-4D97-AF65-F5344CB8AC3E}">
        <p14:creationId xmlns:p14="http://schemas.microsoft.com/office/powerpoint/2010/main" val="2437335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430A424-234D-EE56-4AAD-A476AF76A2B1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Vanaf je 18</a:t>
            </a:r>
            <a:r>
              <a:rPr lang="nl-NL" sz="2800" b="1" baseline="30000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ben je officieel volwassen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9517F8E-87B6-DBE4-599E-FE8C3B450E0B}"/>
              </a:ext>
            </a:extLst>
          </p:cNvPr>
          <p:cNvSpPr txBox="1"/>
          <p:nvPr/>
        </p:nvSpPr>
        <p:spPr>
          <a:xfrm>
            <a:off x="3531766" y="1998825"/>
            <a:ext cx="5415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Niet meer verplicht naar school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88C6662-A4F2-C953-2F96-3236EF30412C}"/>
              </a:ext>
            </a:extLst>
          </p:cNvPr>
          <p:cNvSpPr txBox="1"/>
          <p:nvPr/>
        </p:nvSpPr>
        <p:spPr>
          <a:xfrm>
            <a:off x="3531766" y="2460490"/>
            <a:ext cx="3371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Bier en wijn kopen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3D4BDF0-91FA-C4EA-86B1-472BD8E04B58}"/>
              </a:ext>
            </a:extLst>
          </p:cNvPr>
          <p:cNvSpPr txBox="1"/>
          <p:nvPr/>
        </p:nvSpPr>
        <p:spPr>
          <a:xfrm>
            <a:off x="3531766" y="2922155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Rijbewijs halen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7B57875-959F-16FE-E9C3-506479ED60F6}"/>
              </a:ext>
            </a:extLst>
          </p:cNvPr>
          <p:cNvSpPr txBox="1"/>
          <p:nvPr/>
        </p:nvSpPr>
        <p:spPr>
          <a:xfrm>
            <a:off x="4002948" y="3906295"/>
            <a:ext cx="293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</a:t>
            </a:r>
            <a:endParaRPr lang="nl-NL" sz="2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verjaardagstaart, kaars, verjaardag, taart&#10;&#10;Automatisch gegenereerde beschrijving">
            <a:extLst>
              <a:ext uri="{FF2B5EF4-FFF2-40B4-BE49-F238E27FC236}">
                <a16:creationId xmlns:a16="http://schemas.microsoft.com/office/drawing/2014/main" id="{2421B9B9-C488-9F11-FEBA-232BC3822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r="9008"/>
          <a:stretch/>
        </p:blipFill>
        <p:spPr>
          <a:xfrm>
            <a:off x="430868" y="1249465"/>
            <a:ext cx="2937022" cy="426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6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6A83C68-99D6-187B-817C-0D341D2790C6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</a:t>
            </a:r>
            <a:endParaRPr lang="nl-NL" sz="24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D935939-802D-4D9D-491F-DAA72DF21DD6}"/>
              </a:ext>
            </a:extLst>
          </p:cNvPr>
          <p:cNvGrpSpPr/>
          <p:nvPr/>
        </p:nvGrpSpPr>
        <p:grpSpPr>
          <a:xfrm>
            <a:off x="269130" y="1548000"/>
            <a:ext cx="4228382" cy="4145025"/>
            <a:chOff x="269130" y="1548000"/>
            <a:chExt cx="4228382" cy="4145025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7CD1EA3D-5ADA-EC30-9B5E-013C6DDEC11A}"/>
                </a:ext>
              </a:extLst>
            </p:cNvPr>
            <p:cNvGrpSpPr/>
            <p:nvPr/>
          </p:nvGrpSpPr>
          <p:grpSpPr>
            <a:xfrm>
              <a:off x="284212" y="1548000"/>
              <a:ext cx="4213300" cy="4145025"/>
              <a:chOff x="284212" y="1548000"/>
              <a:chExt cx="4213300" cy="4145025"/>
            </a:xfrm>
          </p:grpSpPr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F39694B5-FC6A-A972-D220-1F22958B66BD}"/>
                  </a:ext>
                </a:extLst>
              </p:cNvPr>
              <p:cNvSpPr txBox="1"/>
              <p:nvPr/>
            </p:nvSpPr>
            <p:spPr>
              <a:xfrm>
                <a:off x="1966175" y="1548000"/>
                <a:ext cx="854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nl-NL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niet</a:t>
                </a:r>
              </a:p>
            </p:txBody>
          </p:sp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887B3E4F-E3E0-1972-F0AF-4C2DC6157F1D}"/>
                  </a:ext>
                </a:extLst>
              </p:cNvPr>
              <p:cNvSpPr txBox="1"/>
              <p:nvPr/>
            </p:nvSpPr>
            <p:spPr>
              <a:xfrm>
                <a:off x="284212" y="4985139"/>
                <a:ext cx="42133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roepen:</a:t>
                </a:r>
              </a:p>
              <a:p>
                <a:pPr algn="ctr"/>
                <a:r>
                  <a:rPr lang="nl-NL" sz="20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“Dit wil ik!!!”</a:t>
                </a:r>
              </a:p>
            </p:txBody>
          </p:sp>
        </p:grpSp>
        <p:pic>
          <p:nvPicPr>
            <p:cNvPr id="7" name="Afbeelding 6" descr="Afbeelding met Menselijk gezicht, luidspreker, megafoon, tekening&#10;&#10;Automatisch gegenereerde beschrijving">
              <a:extLst>
                <a:ext uri="{FF2B5EF4-FFF2-40B4-BE49-F238E27FC236}">
                  <a16:creationId xmlns:a16="http://schemas.microsoft.com/office/drawing/2014/main" id="{C512A383-2D60-026F-B4E6-207EF1EA17C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30" y="2124000"/>
              <a:ext cx="4213300" cy="2808000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C7D5C4A8-0380-5848-8544-F6FD76D8D2B6}"/>
              </a:ext>
            </a:extLst>
          </p:cNvPr>
          <p:cNvGrpSpPr/>
          <p:nvPr/>
        </p:nvGrpSpPr>
        <p:grpSpPr>
          <a:xfrm>
            <a:off x="4622334" y="1548000"/>
            <a:ext cx="4237456" cy="4452802"/>
            <a:chOff x="4622334" y="1548000"/>
            <a:chExt cx="4237456" cy="445280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2837FBD0-CD21-C6E9-F40F-833815D7B5A6}"/>
                </a:ext>
              </a:extLst>
            </p:cNvPr>
            <p:cNvSpPr txBox="1"/>
            <p:nvPr/>
          </p:nvSpPr>
          <p:spPr>
            <a:xfrm>
              <a:off x="6330478" y="1548000"/>
              <a:ext cx="797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wel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AD84AAF9-3BF3-B110-61B1-E5DAF44CF22E}"/>
                </a:ext>
              </a:extLst>
            </p:cNvPr>
            <p:cNvSpPr txBox="1"/>
            <p:nvPr/>
          </p:nvSpPr>
          <p:spPr>
            <a:xfrm>
              <a:off x="4646490" y="4985139"/>
              <a:ext cx="4213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aankruisen:</a:t>
              </a:r>
            </a:p>
            <a:p>
              <a:pPr algn="ctr"/>
              <a:r>
                <a:rPr lang="nl-NL" sz="2000" i="1" dirty="0">
                  <a:latin typeface="Verdana" panose="020B0604030504040204" pitchFamily="34" charset="0"/>
                  <a:ea typeface="Verdana" panose="020B0604030504040204" pitchFamily="34" charset="0"/>
                </a:rPr>
                <a:t>deze partij mag</a:t>
              </a:r>
            </a:p>
            <a:p>
              <a:pPr algn="ctr"/>
              <a:r>
                <a:rPr lang="nl-NL" sz="2000" i="1" dirty="0">
                  <a:latin typeface="Verdana" panose="020B0604030504040204" pitchFamily="34" charset="0"/>
                  <a:ea typeface="Verdana" panose="020B0604030504040204" pitchFamily="34" charset="0"/>
                </a:rPr>
                <a:t>het zeggen</a:t>
              </a:r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.</a:t>
              </a:r>
              <a:endParaRPr lang="nl-NL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81725EF6-3486-EB17-C03F-20A23B90F846}"/>
                </a:ext>
              </a:extLst>
            </p:cNvPr>
            <p:cNvGrpSpPr/>
            <p:nvPr/>
          </p:nvGrpSpPr>
          <p:grpSpPr>
            <a:xfrm>
              <a:off x="4622334" y="2124000"/>
              <a:ext cx="4213300" cy="2808000"/>
              <a:chOff x="1099334" y="2823578"/>
              <a:chExt cx="4213300" cy="2815660"/>
            </a:xfrm>
          </p:grpSpPr>
          <p:pic>
            <p:nvPicPr>
              <p:cNvPr id="21" name="Afbeelding 20" descr="Afbeelding met tekening, brief, illustratie, ontwerp&#10;&#10;Automatisch gegenereerde beschrijving">
                <a:extLst>
                  <a:ext uri="{FF2B5EF4-FFF2-40B4-BE49-F238E27FC236}">
                    <a16:creationId xmlns:a16="http://schemas.microsoft.com/office/drawing/2014/main" id="{CCA1B05F-0D52-DCA0-79BC-C984550900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804"/>
              <a:stretch/>
            </p:blipFill>
            <p:spPr>
              <a:xfrm>
                <a:off x="1099334" y="2823578"/>
                <a:ext cx="4213300" cy="2815660"/>
              </a:xfrm>
              <a:prstGeom prst="rect">
                <a:avLst/>
              </a:prstGeom>
            </p:spPr>
          </p:pic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11BA3AC8-D8D8-8177-3A2A-AFFC50B8BE85}"/>
                  </a:ext>
                </a:extLst>
              </p:cNvPr>
              <p:cNvGrpSpPr/>
              <p:nvPr/>
            </p:nvGrpSpPr>
            <p:grpSpPr>
              <a:xfrm>
                <a:off x="3205984" y="4301714"/>
                <a:ext cx="644323" cy="644323"/>
                <a:chOff x="6920250" y="3039079"/>
                <a:chExt cx="644323" cy="644323"/>
              </a:xfrm>
            </p:grpSpPr>
            <p:grpSp>
              <p:nvGrpSpPr>
                <p:cNvPr id="15" name="Groep 14">
                  <a:extLst>
                    <a:ext uri="{FF2B5EF4-FFF2-40B4-BE49-F238E27FC236}">
                      <a16:creationId xmlns:a16="http://schemas.microsoft.com/office/drawing/2014/main" id="{0A66EB85-1F11-66E2-94BE-421AAD140E6A}"/>
                    </a:ext>
                  </a:extLst>
                </p:cNvPr>
                <p:cNvGrpSpPr/>
                <p:nvPr/>
              </p:nvGrpSpPr>
              <p:grpSpPr>
                <a:xfrm rot="2851063">
                  <a:off x="6920250" y="3039079"/>
                  <a:ext cx="644323" cy="644323"/>
                  <a:chOff x="1736521" y="1041863"/>
                  <a:chExt cx="644323" cy="644323"/>
                </a:xfrm>
              </p:grpSpPr>
              <p:sp>
                <p:nvSpPr>
                  <p:cNvPr id="13" name="Rechthoek 12">
                    <a:extLst>
                      <a:ext uri="{FF2B5EF4-FFF2-40B4-BE49-F238E27FC236}">
                        <a16:creationId xmlns:a16="http://schemas.microsoft.com/office/drawing/2014/main" id="{D0A9FF49-CD5A-68E5-E23B-E7526366C331}"/>
                      </a:ext>
                    </a:extLst>
                  </p:cNvPr>
                  <p:cNvSpPr/>
                  <p:nvPr/>
                </p:nvSpPr>
                <p:spPr>
                  <a:xfrm>
                    <a:off x="1736521" y="1041863"/>
                    <a:ext cx="644323" cy="64432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4" name="Ovaal 13">
                    <a:extLst>
                      <a:ext uri="{FF2B5EF4-FFF2-40B4-BE49-F238E27FC236}">
                        <a16:creationId xmlns:a16="http://schemas.microsoft.com/office/drawing/2014/main" id="{4C8609BA-478D-1C01-C0E9-D191BFE84E26}"/>
                      </a:ext>
                    </a:extLst>
                  </p:cNvPr>
                  <p:cNvSpPr/>
                  <p:nvPr/>
                </p:nvSpPr>
                <p:spPr>
                  <a:xfrm>
                    <a:off x="1793472" y="1085359"/>
                    <a:ext cx="530278" cy="53027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16" name="Vrije vorm: vorm 15">
                  <a:extLst>
                    <a:ext uri="{FF2B5EF4-FFF2-40B4-BE49-F238E27FC236}">
                      <a16:creationId xmlns:a16="http://schemas.microsoft.com/office/drawing/2014/main" id="{033B0E4B-F397-A6A8-2A9D-A64F279D5968}"/>
                    </a:ext>
                  </a:extLst>
                </p:cNvPr>
                <p:cNvSpPr/>
                <p:nvPr/>
              </p:nvSpPr>
              <p:spPr>
                <a:xfrm>
                  <a:off x="7061005" y="3143064"/>
                  <a:ext cx="363685" cy="394282"/>
                </a:xfrm>
                <a:custGeom>
                  <a:avLst/>
                  <a:gdLst>
                    <a:gd name="connsiteX0" fmla="*/ 50334 w 363685"/>
                    <a:gd name="connsiteY0" fmla="*/ 16778 h 394282"/>
                    <a:gd name="connsiteX1" fmla="*/ 134224 w 363685"/>
                    <a:gd name="connsiteY1" fmla="*/ 8389 h 394282"/>
                    <a:gd name="connsiteX2" fmla="*/ 184558 w 363685"/>
                    <a:gd name="connsiteY2" fmla="*/ 0 h 394282"/>
                    <a:gd name="connsiteX3" fmla="*/ 251670 w 363685"/>
                    <a:gd name="connsiteY3" fmla="*/ 16778 h 394282"/>
                    <a:gd name="connsiteX4" fmla="*/ 310393 w 363685"/>
                    <a:gd name="connsiteY4" fmla="*/ 33556 h 394282"/>
                    <a:gd name="connsiteX5" fmla="*/ 285226 w 363685"/>
                    <a:gd name="connsiteY5" fmla="*/ 41945 h 394282"/>
                    <a:gd name="connsiteX6" fmla="*/ 251670 w 363685"/>
                    <a:gd name="connsiteY6" fmla="*/ 50334 h 394282"/>
                    <a:gd name="connsiteX7" fmla="*/ 176169 w 363685"/>
                    <a:gd name="connsiteY7" fmla="*/ 83890 h 394282"/>
                    <a:gd name="connsiteX8" fmla="*/ 117446 w 363685"/>
                    <a:gd name="connsiteY8" fmla="*/ 109057 h 394282"/>
                    <a:gd name="connsiteX9" fmla="*/ 75501 w 363685"/>
                    <a:gd name="connsiteY9" fmla="*/ 117446 h 394282"/>
                    <a:gd name="connsiteX10" fmla="*/ 25167 w 363685"/>
                    <a:gd name="connsiteY10" fmla="*/ 134224 h 394282"/>
                    <a:gd name="connsiteX11" fmla="*/ 0 w 363685"/>
                    <a:gd name="connsiteY11" fmla="*/ 142613 h 394282"/>
                    <a:gd name="connsiteX12" fmla="*/ 25167 w 363685"/>
                    <a:gd name="connsiteY12" fmla="*/ 159391 h 394282"/>
                    <a:gd name="connsiteX13" fmla="*/ 142613 w 363685"/>
                    <a:gd name="connsiteY13" fmla="*/ 151002 h 394282"/>
                    <a:gd name="connsiteX14" fmla="*/ 352338 w 363685"/>
                    <a:gd name="connsiteY14" fmla="*/ 159391 h 394282"/>
                    <a:gd name="connsiteX15" fmla="*/ 234892 w 363685"/>
                    <a:gd name="connsiteY15" fmla="*/ 184558 h 394282"/>
                    <a:gd name="connsiteX16" fmla="*/ 184558 w 363685"/>
                    <a:gd name="connsiteY16" fmla="*/ 209725 h 394282"/>
                    <a:gd name="connsiteX17" fmla="*/ 109057 w 363685"/>
                    <a:gd name="connsiteY17" fmla="*/ 234892 h 394282"/>
                    <a:gd name="connsiteX18" fmla="*/ 67112 w 363685"/>
                    <a:gd name="connsiteY18" fmla="*/ 251670 h 394282"/>
                    <a:gd name="connsiteX19" fmla="*/ 0 w 363685"/>
                    <a:gd name="connsiteY19" fmla="*/ 276837 h 394282"/>
                    <a:gd name="connsiteX20" fmla="*/ 234892 w 363685"/>
                    <a:gd name="connsiteY20" fmla="*/ 285226 h 394282"/>
                    <a:gd name="connsiteX21" fmla="*/ 360727 w 363685"/>
                    <a:gd name="connsiteY21" fmla="*/ 293615 h 394282"/>
                    <a:gd name="connsiteX22" fmla="*/ 318782 w 363685"/>
                    <a:gd name="connsiteY22" fmla="*/ 310393 h 394282"/>
                    <a:gd name="connsiteX23" fmla="*/ 218114 w 363685"/>
                    <a:gd name="connsiteY23" fmla="*/ 327171 h 394282"/>
                    <a:gd name="connsiteX24" fmla="*/ 192947 w 363685"/>
                    <a:gd name="connsiteY24" fmla="*/ 343949 h 394282"/>
                    <a:gd name="connsiteX25" fmla="*/ 75501 w 363685"/>
                    <a:gd name="connsiteY25" fmla="*/ 360727 h 394282"/>
                    <a:gd name="connsiteX26" fmla="*/ 117446 w 363685"/>
                    <a:gd name="connsiteY26" fmla="*/ 369116 h 394282"/>
                    <a:gd name="connsiteX27" fmla="*/ 151002 w 363685"/>
                    <a:gd name="connsiteY27" fmla="*/ 377505 h 394282"/>
                    <a:gd name="connsiteX28" fmla="*/ 218114 w 363685"/>
                    <a:gd name="connsiteY28" fmla="*/ 385893 h 394282"/>
                    <a:gd name="connsiteX29" fmla="*/ 276837 w 363685"/>
                    <a:gd name="connsiteY29" fmla="*/ 394282 h 394282"/>
                    <a:gd name="connsiteX30" fmla="*/ 318782 w 363685"/>
                    <a:gd name="connsiteY30" fmla="*/ 385893 h 394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63685" h="394282">
                      <a:moveTo>
                        <a:pt x="50334" y="16778"/>
                      </a:moveTo>
                      <a:cubicBezTo>
                        <a:pt x="78297" y="13982"/>
                        <a:pt x="106338" y="11875"/>
                        <a:pt x="134224" y="8389"/>
                      </a:cubicBezTo>
                      <a:cubicBezTo>
                        <a:pt x="151102" y="6279"/>
                        <a:pt x="167549" y="0"/>
                        <a:pt x="184558" y="0"/>
                      </a:cubicBezTo>
                      <a:cubicBezTo>
                        <a:pt x="210141" y="0"/>
                        <a:pt x="228501" y="10158"/>
                        <a:pt x="251670" y="16778"/>
                      </a:cubicBezTo>
                      <a:cubicBezTo>
                        <a:pt x="325406" y="37845"/>
                        <a:pt x="250051" y="13442"/>
                        <a:pt x="310393" y="33556"/>
                      </a:cubicBezTo>
                      <a:cubicBezTo>
                        <a:pt x="302004" y="36352"/>
                        <a:pt x="293729" y="39516"/>
                        <a:pt x="285226" y="41945"/>
                      </a:cubicBezTo>
                      <a:cubicBezTo>
                        <a:pt x="274140" y="45112"/>
                        <a:pt x="261982" y="45178"/>
                        <a:pt x="251670" y="50334"/>
                      </a:cubicBezTo>
                      <a:cubicBezTo>
                        <a:pt x="169238" y="91550"/>
                        <a:pt x="270035" y="65117"/>
                        <a:pt x="176169" y="83890"/>
                      </a:cubicBezTo>
                      <a:cubicBezTo>
                        <a:pt x="152160" y="95894"/>
                        <a:pt x="142133" y="102885"/>
                        <a:pt x="117446" y="109057"/>
                      </a:cubicBezTo>
                      <a:cubicBezTo>
                        <a:pt x="103613" y="112515"/>
                        <a:pt x="89257" y="113694"/>
                        <a:pt x="75501" y="117446"/>
                      </a:cubicBezTo>
                      <a:cubicBezTo>
                        <a:pt x="58439" y="122099"/>
                        <a:pt x="41945" y="128631"/>
                        <a:pt x="25167" y="134224"/>
                      </a:cubicBezTo>
                      <a:lnTo>
                        <a:pt x="0" y="142613"/>
                      </a:lnTo>
                      <a:cubicBezTo>
                        <a:pt x="8389" y="148206"/>
                        <a:pt x="15102" y="158799"/>
                        <a:pt x="25167" y="159391"/>
                      </a:cubicBezTo>
                      <a:cubicBezTo>
                        <a:pt x="64348" y="161696"/>
                        <a:pt x="103365" y="151002"/>
                        <a:pt x="142613" y="151002"/>
                      </a:cubicBezTo>
                      <a:cubicBezTo>
                        <a:pt x="212577" y="151002"/>
                        <a:pt x="282430" y="156595"/>
                        <a:pt x="352338" y="159391"/>
                      </a:cubicBezTo>
                      <a:cubicBezTo>
                        <a:pt x="255711" y="191600"/>
                        <a:pt x="351301" y="163393"/>
                        <a:pt x="234892" y="184558"/>
                      </a:cubicBezTo>
                      <a:cubicBezTo>
                        <a:pt x="192201" y="192320"/>
                        <a:pt x="226157" y="192392"/>
                        <a:pt x="184558" y="209725"/>
                      </a:cubicBezTo>
                      <a:cubicBezTo>
                        <a:pt x="160070" y="219928"/>
                        <a:pt x="133688" y="225040"/>
                        <a:pt x="109057" y="234892"/>
                      </a:cubicBezTo>
                      <a:cubicBezTo>
                        <a:pt x="95075" y="240485"/>
                        <a:pt x="81398" y="246908"/>
                        <a:pt x="67112" y="251670"/>
                      </a:cubicBezTo>
                      <a:cubicBezTo>
                        <a:pt x="-1420" y="274514"/>
                        <a:pt x="68646" y="242514"/>
                        <a:pt x="0" y="276837"/>
                      </a:cubicBezTo>
                      <a:lnTo>
                        <a:pt x="234892" y="285226"/>
                      </a:lnTo>
                      <a:cubicBezTo>
                        <a:pt x="276885" y="287179"/>
                        <a:pt x="320462" y="281535"/>
                        <a:pt x="360727" y="293615"/>
                      </a:cubicBezTo>
                      <a:cubicBezTo>
                        <a:pt x="375151" y="297942"/>
                        <a:pt x="332882" y="305106"/>
                        <a:pt x="318782" y="310393"/>
                      </a:cubicBezTo>
                      <a:cubicBezTo>
                        <a:pt x="277359" y="325927"/>
                        <a:pt x="280163" y="320277"/>
                        <a:pt x="218114" y="327171"/>
                      </a:cubicBezTo>
                      <a:cubicBezTo>
                        <a:pt x="209725" y="332764"/>
                        <a:pt x="202761" y="341640"/>
                        <a:pt x="192947" y="343949"/>
                      </a:cubicBezTo>
                      <a:cubicBezTo>
                        <a:pt x="154452" y="353007"/>
                        <a:pt x="75501" y="360727"/>
                        <a:pt x="75501" y="360727"/>
                      </a:cubicBezTo>
                      <a:cubicBezTo>
                        <a:pt x="89483" y="363523"/>
                        <a:pt x="103527" y="366023"/>
                        <a:pt x="117446" y="369116"/>
                      </a:cubicBezTo>
                      <a:cubicBezTo>
                        <a:pt x="128701" y="371617"/>
                        <a:pt x="139629" y="375610"/>
                        <a:pt x="151002" y="377505"/>
                      </a:cubicBezTo>
                      <a:cubicBezTo>
                        <a:pt x="173240" y="381211"/>
                        <a:pt x="195767" y="382914"/>
                        <a:pt x="218114" y="385893"/>
                      </a:cubicBezTo>
                      <a:cubicBezTo>
                        <a:pt x="237714" y="388506"/>
                        <a:pt x="257064" y="394282"/>
                        <a:pt x="276837" y="394282"/>
                      </a:cubicBezTo>
                      <a:cubicBezTo>
                        <a:pt x="291096" y="394282"/>
                        <a:pt x="304800" y="388689"/>
                        <a:pt x="318782" y="385893"/>
                      </a:cubicBezTo>
                    </a:path>
                  </a:pathLst>
                </a:custGeom>
                <a:noFill/>
                <a:ln w="762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7183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6F05399-FA8A-E1ED-0A21-52327F8FC6D4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Winnaars en verliezers</a:t>
            </a:r>
          </a:p>
        </p:txBody>
      </p:sp>
      <p:pic>
        <p:nvPicPr>
          <p:cNvPr id="6" name="Afbeelding 5" descr="Afbeelding met tekening, clipart, illustratie, Kinderkunst&#10;&#10;Automatisch gegenereerde beschrijving">
            <a:extLst>
              <a:ext uri="{FF2B5EF4-FFF2-40B4-BE49-F238E27FC236}">
                <a16:creationId xmlns:a16="http://schemas.microsoft.com/office/drawing/2014/main" id="{786CFBC1-A124-E97B-C79D-C1730AD4517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854411"/>
            <a:ext cx="8280000" cy="59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5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unst, hand&#10;&#10;Automatisch gegenereerde beschrijving">
            <a:extLst>
              <a:ext uri="{FF2B5EF4-FFF2-40B4-BE49-F238E27FC236}">
                <a16:creationId xmlns:a16="http://schemas.microsoft.com/office/drawing/2014/main" id="{A36497AA-B9DC-3A69-E9A4-F426EDCBB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5" y="1396366"/>
            <a:ext cx="4146612" cy="451752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7F96DF1-7228-1A6F-6E1C-D39D4E52F721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Nieuwe ronde, nieuwe kansen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F8E4AD8-49E6-3A0B-D4CF-B4DE58F7FEF2}"/>
              </a:ext>
            </a:extLst>
          </p:cNvPr>
          <p:cNvSpPr txBox="1"/>
          <p:nvPr/>
        </p:nvSpPr>
        <p:spPr>
          <a:xfrm>
            <a:off x="4490362" y="2633966"/>
            <a:ext cx="3865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Over </a:t>
            </a:r>
            <a:r>
              <a:rPr lang="nl-NL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 jaar weer</a:t>
            </a:r>
          </a:p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verkiezingen voor een nieuw Europarlement.</a:t>
            </a:r>
          </a:p>
        </p:txBody>
      </p:sp>
    </p:spTree>
    <p:extLst>
      <p:ext uri="{BB962C8B-B14F-4D97-AF65-F5344CB8AC3E}">
        <p14:creationId xmlns:p14="http://schemas.microsoft.com/office/powerpoint/2010/main" val="2611027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245DA01F-1914-1ACF-E2AE-507DFFAC3594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 goede vrienden</a:t>
            </a:r>
          </a:p>
        </p:txBody>
      </p:sp>
      <p:pic>
        <p:nvPicPr>
          <p:cNvPr id="9" name="Afbeelding 8" descr="Afbeelding met clipart, tekenfilm, Graphics, grafische vormgeving&#10;&#10;Automatisch gegenereerde beschrijving">
            <a:extLst>
              <a:ext uri="{FF2B5EF4-FFF2-40B4-BE49-F238E27FC236}">
                <a16:creationId xmlns:a16="http://schemas.microsoft.com/office/drawing/2014/main" id="{010BF0EE-EEE6-C89F-97B3-02BF33117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2864" b="26116"/>
          <a:stretch/>
        </p:blipFill>
        <p:spPr>
          <a:xfrm>
            <a:off x="2277610" y="1585519"/>
            <a:ext cx="4588779" cy="44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98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4028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8.1 Vorige keer</a:t>
            </a:r>
          </a:p>
        </p:txBody>
      </p:sp>
    </p:spTree>
    <p:extLst>
      <p:ext uri="{BB962C8B-B14F-4D97-AF65-F5344CB8AC3E}">
        <p14:creationId xmlns:p14="http://schemas.microsoft.com/office/powerpoint/2010/main" val="4189737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C5F118CF-CFD0-AE4A-45B1-CB11E985A14D}"/>
              </a:ext>
            </a:extLst>
          </p:cNvPr>
          <p:cNvGrpSpPr/>
          <p:nvPr/>
        </p:nvGrpSpPr>
        <p:grpSpPr>
          <a:xfrm>
            <a:off x="2179149" y="1275126"/>
            <a:ext cx="4903503" cy="4878628"/>
            <a:chOff x="2430819" y="1417739"/>
            <a:chExt cx="4903503" cy="4878628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19" y="1417739"/>
              <a:ext cx="4903503" cy="4878628"/>
            </a:xfrm>
            <a:prstGeom prst="rect">
              <a:avLst/>
            </a:prstGeom>
          </p:spPr>
        </p:pic>
        <p:sp>
          <p:nvSpPr>
            <p:cNvPr id="5" name="Tekstvak 4"/>
            <p:cNvSpPr txBox="1"/>
            <p:nvPr/>
          </p:nvSpPr>
          <p:spPr>
            <a:xfrm rot="19980000">
              <a:off x="2944426" y="2339685"/>
              <a:ext cx="3435402" cy="892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nl-NL" sz="5500" b="1" cap="small" dirty="0" err="1">
                  <a:solidFill>
                    <a:srgbClr val="234C9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stempas</a:t>
              </a:r>
              <a:endParaRPr lang="en-US" sz="5500" b="1" cap="small" dirty="0">
                <a:solidFill>
                  <a:srgbClr val="234C9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587484A-1880-F959-9501-AFB74A3D5E53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Uitnodiging</a:t>
            </a:r>
          </a:p>
        </p:txBody>
      </p:sp>
    </p:spTree>
    <p:extLst>
      <p:ext uri="{BB962C8B-B14F-4D97-AF65-F5344CB8AC3E}">
        <p14:creationId xmlns:p14="http://schemas.microsoft.com/office/powerpoint/2010/main" val="17057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ep 48">
            <a:extLst>
              <a:ext uri="{FF2B5EF4-FFF2-40B4-BE49-F238E27FC236}">
                <a16:creationId xmlns:a16="http://schemas.microsoft.com/office/drawing/2014/main" id="{F9BEEBCE-9727-8F12-C3A2-0522930A2B26}"/>
              </a:ext>
            </a:extLst>
          </p:cNvPr>
          <p:cNvGrpSpPr/>
          <p:nvPr/>
        </p:nvGrpSpPr>
        <p:grpSpPr>
          <a:xfrm>
            <a:off x="1156720" y="1692779"/>
            <a:ext cx="6826106" cy="4553400"/>
            <a:chOff x="1414912" y="1692779"/>
            <a:chExt cx="6826106" cy="4553400"/>
          </a:xfrm>
        </p:grpSpPr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1896FED-98B5-327A-17F7-C88F200E5335}"/>
                </a:ext>
              </a:extLst>
            </p:cNvPr>
            <p:cNvGrpSpPr/>
            <p:nvPr/>
          </p:nvGrpSpPr>
          <p:grpSpPr>
            <a:xfrm>
              <a:off x="1414912" y="1692779"/>
              <a:ext cx="6826106" cy="4553400"/>
              <a:chOff x="1414912" y="1692779"/>
              <a:chExt cx="6826106" cy="4553400"/>
            </a:xfrm>
          </p:grpSpPr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ED6FF7AA-8CE6-5757-CB0C-F9A90808B877}"/>
                  </a:ext>
                </a:extLst>
              </p:cNvPr>
              <p:cNvGrpSpPr/>
              <p:nvPr/>
            </p:nvGrpSpPr>
            <p:grpSpPr>
              <a:xfrm>
                <a:off x="1414912" y="1692779"/>
                <a:ext cx="6826106" cy="4553400"/>
                <a:chOff x="1414912" y="1692779"/>
                <a:chExt cx="6826106" cy="4553400"/>
              </a:xfrm>
            </p:grpSpPr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41053C2A-6431-0A81-113D-3C8A53C15504}"/>
                    </a:ext>
                  </a:extLst>
                </p:cNvPr>
                <p:cNvGrpSpPr/>
                <p:nvPr/>
              </p:nvGrpSpPr>
              <p:grpSpPr>
                <a:xfrm>
                  <a:off x="1414912" y="1692779"/>
                  <a:ext cx="6826106" cy="4553400"/>
                  <a:chOff x="1235915" y="1708813"/>
                  <a:chExt cx="7184099" cy="4792202"/>
                </a:xfrm>
              </p:grpSpPr>
              <p:pic>
                <p:nvPicPr>
                  <p:cNvPr id="7" name="Afbeelding 6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5915" y="1708813"/>
                    <a:ext cx="7184099" cy="4792202"/>
                  </a:xfrm>
                  <a:prstGeom prst="rect">
                    <a:avLst/>
                  </a:prstGeom>
                  <a:solidFill>
                    <a:srgbClr val="B9CCDA"/>
                  </a:solidFill>
                </p:spPr>
              </p:pic>
              <p:sp>
                <p:nvSpPr>
                  <p:cNvPr id="2" name="Rechthoek 1">
                    <a:extLst>
                      <a:ext uri="{FF2B5EF4-FFF2-40B4-BE49-F238E27FC236}">
                        <a16:creationId xmlns:a16="http://schemas.microsoft.com/office/drawing/2014/main" id="{25E6C091-2DC9-C8F4-82D9-49F9925EA242}"/>
                      </a:ext>
                    </a:extLst>
                  </p:cNvPr>
                  <p:cNvSpPr/>
                  <p:nvPr/>
                </p:nvSpPr>
                <p:spPr>
                  <a:xfrm>
                    <a:off x="1753300" y="2060438"/>
                    <a:ext cx="2592198" cy="96623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" name="Rechthoek 2">
                    <a:extLst>
                      <a:ext uri="{FF2B5EF4-FFF2-40B4-BE49-F238E27FC236}">
                        <a16:creationId xmlns:a16="http://schemas.microsoft.com/office/drawing/2014/main" id="{8B41995F-B9AD-D62C-A37E-8EB06F95C141}"/>
                      </a:ext>
                    </a:extLst>
                  </p:cNvPr>
                  <p:cNvSpPr/>
                  <p:nvPr/>
                </p:nvSpPr>
                <p:spPr>
                  <a:xfrm>
                    <a:off x="1737006" y="3241301"/>
                    <a:ext cx="2592198" cy="2308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5" name="Rechthoek 4">
                    <a:extLst>
                      <a:ext uri="{FF2B5EF4-FFF2-40B4-BE49-F238E27FC236}">
                        <a16:creationId xmlns:a16="http://schemas.microsoft.com/office/drawing/2014/main" id="{A659F968-36CF-5EA8-4A55-463658FA4FD5}"/>
                      </a:ext>
                    </a:extLst>
                  </p:cNvPr>
                  <p:cNvSpPr/>
                  <p:nvPr/>
                </p:nvSpPr>
                <p:spPr>
                  <a:xfrm>
                    <a:off x="1737006" y="4344237"/>
                    <a:ext cx="2608492" cy="3816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6" name="Rechthoek 5">
                    <a:extLst>
                      <a:ext uri="{FF2B5EF4-FFF2-40B4-BE49-F238E27FC236}">
                        <a16:creationId xmlns:a16="http://schemas.microsoft.com/office/drawing/2014/main" id="{3BEC18B5-E683-884C-EFFC-82137C35C889}"/>
                      </a:ext>
                    </a:extLst>
                  </p:cNvPr>
                  <p:cNvSpPr/>
                  <p:nvPr/>
                </p:nvSpPr>
                <p:spPr>
                  <a:xfrm>
                    <a:off x="5299592" y="3026674"/>
                    <a:ext cx="2611225" cy="1578881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9" name="Tekstvak 8"/>
                <p:cNvSpPr txBox="1"/>
                <p:nvPr/>
              </p:nvSpPr>
              <p:spPr>
                <a:xfrm>
                  <a:off x="1848591" y="2029984"/>
                  <a:ext cx="260163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1200" b="1" dirty="0">
                      <a:ln w="12700">
                        <a:noFill/>
                      </a:ln>
                      <a:solidFill>
                        <a:srgbClr val="234C9B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Oproep voor de verkiezing</a:t>
                  </a:r>
                  <a:endParaRPr lang="en-US" sz="1200" b="1" dirty="0">
                    <a:ln w="12700">
                      <a:noFill/>
                    </a:ln>
                    <a:solidFill>
                      <a:srgbClr val="234C9B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71AD0014-17D8-F772-B74A-5456ECD2F6CA}"/>
                  </a:ext>
                </a:extLst>
              </p:cNvPr>
              <p:cNvSpPr txBox="1"/>
              <p:nvPr/>
            </p:nvSpPr>
            <p:spPr>
              <a:xfrm>
                <a:off x="1867596" y="2567209"/>
                <a:ext cx="26016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>
                    <a:ln w="12700">
                      <a:noFill/>
                    </a:ln>
                    <a:solidFill>
                      <a:srgbClr val="234C9B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op</a:t>
                </a:r>
                <a:endParaRPr lang="en-US" sz="1200" b="1" dirty="0">
                  <a:ln w="12700">
                    <a:noFill/>
                  </a:ln>
                  <a:solidFill>
                    <a:srgbClr val="234C9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2E3E5A7E-0D17-99D9-3438-4DB3F767E3BE}"/>
                </a:ext>
              </a:extLst>
            </p:cNvPr>
            <p:cNvSpPr txBox="1"/>
            <p:nvPr/>
          </p:nvSpPr>
          <p:spPr>
            <a:xfrm>
              <a:off x="4390694" y="5766390"/>
              <a:ext cx="885397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EP</a:t>
              </a:r>
            </a:p>
          </p:txBody>
        </p:sp>
      </p:grpSp>
      <p:grpSp>
        <p:nvGrpSpPr>
          <p:cNvPr id="32" name="Groep 31"/>
          <p:cNvGrpSpPr/>
          <p:nvPr/>
        </p:nvGrpSpPr>
        <p:grpSpPr>
          <a:xfrm>
            <a:off x="1868238" y="2553571"/>
            <a:ext cx="3345570" cy="474482"/>
            <a:chOff x="729080" y="1869732"/>
            <a:chExt cx="3345570" cy="474482"/>
          </a:xfrm>
        </p:grpSpPr>
        <p:grpSp>
          <p:nvGrpSpPr>
            <p:cNvPr id="23" name="Groep 22"/>
            <p:cNvGrpSpPr/>
            <p:nvPr/>
          </p:nvGrpSpPr>
          <p:grpSpPr>
            <a:xfrm>
              <a:off x="729080" y="1869732"/>
              <a:ext cx="3345570" cy="474482"/>
              <a:chOff x="729080" y="1869732"/>
              <a:chExt cx="3345570" cy="474482"/>
            </a:xfrm>
          </p:grpSpPr>
          <p:sp>
            <p:nvSpPr>
              <p:cNvPr id="12" name="Tekstvak 11"/>
              <p:cNvSpPr txBox="1"/>
              <p:nvPr/>
            </p:nvSpPr>
            <p:spPr>
              <a:xfrm>
                <a:off x="729080" y="1869732"/>
                <a:ext cx="268084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100" b="1" dirty="0">
                    <a:ln w="12700">
                      <a:noFill/>
                    </a:ln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woensdag 16 maart</a:t>
                </a:r>
                <a:endParaRPr lang="en-US" sz="1100" b="1" dirty="0">
                  <a:ln w="12700">
                    <a:noFill/>
                  </a:ln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PIJL-RECHTS 18"/>
              <p:cNvSpPr/>
              <p:nvPr/>
            </p:nvSpPr>
            <p:spPr>
              <a:xfrm rot="10800000">
                <a:off x="2994650" y="1897121"/>
                <a:ext cx="1080000" cy="447093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Tekstvak 27"/>
            <p:cNvSpPr txBox="1"/>
            <p:nvPr/>
          </p:nvSpPr>
          <p:spPr>
            <a:xfrm>
              <a:off x="3219451" y="1942983"/>
              <a:ext cx="8538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wanneer</a:t>
              </a:r>
              <a:endParaRPr lang="en-US" sz="1500" b="1" cap="small" dirty="0"/>
            </a:p>
          </p:txBody>
        </p:sp>
      </p:grpSp>
      <p:grpSp>
        <p:nvGrpSpPr>
          <p:cNvPr id="33" name="Groep 32"/>
          <p:cNvGrpSpPr/>
          <p:nvPr/>
        </p:nvGrpSpPr>
        <p:grpSpPr>
          <a:xfrm>
            <a:off x="1624608" y="3068113"/>
            <a:ext cx="4729938" cy="446400"/>
            <a:chOff x="2776987" y="1984993"/>
            <a:chExt cx="3163160" cy="446400"/>
          </a:xfrm>
        </p:grpSpPr>
        <p:grpSp>
          <p:nvGrpSpPr>
            <p:cNvPr id="24" name="Groep 23"/>
            <p:cNvGrpSpPr/>
            <p:nvPr/>
          </p:nvGrpSpPr>
          <p:grpSpPr>
            <a:xfrm>
              <a:off x="2776987" y="1984993"/>
              <a:ext cx="3163160" cy="446400"/>
              <a:chOff x="2776987" y="1984993"/>
              <a:chExt cx="3163160" cy="446400"/>
            </a:xfrm>
          </p:grpSpPr>
          <p:sp>
            <p:nvSpPr>
              <p:cNvPr id="13" name="Tekstvak 12"/>
              <p:cNvSpPr txBox="1"/>
              <p:nvPr/>
            </p:nvSpPr>
            <p:spPr>
              <a:xfrm>
                <a:off x="2776987" y="2065907"/>
                <a:ext cx="316316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9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Van 7.30 uur tot 21.00 uur.</a:t>
                </a:r>
                <a:endParaRPr lang="en-US" sz="9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" name="PIJL-RECHTS 19"/>
              <p:cNvSpPr/>
              <p:nvPr/>
            </p:nvSpPr>
            <p:spPr>
              <a:xfrm rot="10800000">
                <a:off x="4455022" y="1984993"/>
                <a:ext cx="722253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kstvak 28"/>
            <p:cNvSpPr txBox="1"/>
            <p:nvPr/>
          </p:nvSpPr>
          <p:spPr>
            <a:xfrm>
              <a:off x="4615692" y="2036976"/>
              <a:ext cx="56585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hoe laat</a:t>
              </a:r>
              <a:endParaRPr lang="en-US" sz="1500" b="1" cap="small" dirty="0"/>
            </a:p>
          </p:txBody>
        </p:sp>
      </p:grpSp>
      <p:grpSp>
        <p:nvGrpSpPr>
          <p:cNvPr id="34" name="Groep 33"/>
          <p:cNvGrpSpPr/>
          <p:nvPr/>
        </p:nvGrpSpPr>
        <p:grpSpPr>
          <a:xfrm>
            <a:off x="1624608" y="4124345"/>
            <a:ext cx="3632081" cy="446400"/>
            <a:chOff x="900080" y="3690299"/>
            <a:chExt cx="3632081" cy="446400"/>
          </a:xfrm>
        </p:grpSpPr>
        <p:grpSp>
          <p:nvGrpSpPr>
            <p:cNvPr id="25" name="Groep 24"/>
            <p:cNvGrpSpPr/>
            <p:nvPr/>
          </p:nvGrpSpPr>
          <p:grpSpPr>
            <a:xfrm>
              <a:off x="900080" y="3690299"/>
              <a:ext cx="3589200" cy="446400"/>
              <a:chOff x="900080" y="3690299"/>
              <a:chExt cx="3589200" cy="446400"/>
            </a:xfrm>
          </p:grpSpPr>
          <p:sp>
            <p:nvSpPr>
              <p:cNvPr id="14" name="Tekstvak 13"/>
              <p:cNvSpPr txBox="1"/>
              <p:nvPr/>
            </p:nvSpPr>
            <p:spPr>
              <a:xfrm>
                <a:off x="900080" y="3817117"/>
                <a:ext cx="28803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Basisschool De Regenboog</a:t>
                </a:r>
                <a:endParaRPr lang="en-US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PIJL-RECHTS 20"/>
              <p:cNvSpPr/>
              <p:nvPr/>
            </p:nvSpPr>
            <p:spPr>
              <a:xfrm rot="10800000">
                <a:off x="3409280" y="3690299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kstvak 29"/>
            <p:cNvSpPr txBox="1"/>
            <p:nvPr/>
          </p:nvSpPr>
          <p:spPr>
            <a:xfrm>
              <a:off x="3737107" y="3737102"/>
              <a:ext cx="79505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waar</a:t>
              </a:r>
              <a:endParaRPr lang="en-US" sz="1500" b="1" cap="small" dirty="0"/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4549086" y="3383619"/>
            <a:ext cx="3071618" cy="677108"/>
            <a:chOff x="4842813" y="2664000"/>
            <a:chExt cx="3071618" cy="677108"/>
          </a:xfrm>
        </p:grpSpPr>
        <p:grpSp>
          <p:nvGrpSpPr>
            <p:cNvPr id="38" name="Groep 37"/>
            <p:cNvGrpSpPr/>
            <p:nvPr/>
          </p:nvGrpSpPr>
          <p:grpSpPr>
            <a:xfrm>
              <a:off x="4842813" y="2773912"/>
              <a:ext cx="1080000" cy="446400"/>
              <a:chOff x="5070309" y="2773912"/>
              <a:chExt cx="1080000" cy="446400"/>
            </a:xfrm>
          </p:grpSpPr>
          <p:sp>
            <p:nvSpPr>
              <p:cNvPr id="36" name="PIJL-RECHTS 35"/>
              <p:cNvSpPr/>
              <p:nvPr/>
            </p:nvSpPr>
            <p:spPr>
              <a:xfrm>
                <a:off x="5070309" y="2773912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kstvak 36"/>
              <p:cNvSpPr txBox="1"/>
              <p:nvPr/>
            </p:nvSpPr>
            <p:spPr>
              <a:xfrm>
                <a:off x="5363285" y="2819474"/>
                <a:ext cx="46244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500" b="1" cap="small" dirty="0"/>
                  <a:t>wie</a:t>
                </a:r>
                <a:endParaRPr lang="en-US" sz="1500" b="1" cap="small" dirty="0"/>
              </a:p>
            </p:txBody>
          </p:sp>
        </p:grpSp>
        <p:sp>
          <p:nvSpPr>
            <p:cNvPr id="40" name="Tekstvak 39"/>
            <p:cNvSpPr txBox="1"/>
            <p:nvPr/>
          </p:nvSpPr>
          <p:spPr>
            <a:xfrm>
              <a:off x="5934055" y="2664000"/>
              <a:ext cx="198037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Omar</a:t>
              </a:r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el </a:t>
              </a:r>
              <a:r>
                <a:rPr lang="nl-NL" sz="1000" b="1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Bouhnani</a:t>
              </a:r>
              <a:endParaRPr lang="nl-NL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nl-NL" sz="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Weteringstraat 41</a:t>
              </a:r>
            </a:p>
            <a:p>
              <a:endParaRPr lang="nl-NL" sz="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3061 MP Mijngemeente</a:t>
              </a:r>
              <a:endParaRPr lang="en-US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1" name="Groep 30"/>
          <p:cNvGrpSpPr/>
          <p:nvPr/>
        </p:nvGrpSpPr>
        <p:grpSpPr>
          <a:xfrm>
            <a:off x="1590399" y="2092441"/>
            <a:ext cx="3677860" cy="446400"/>
            <a:chOff x="704069" y="1817801"/>
            <a:chExt cx="3677860" cy="446400"/>
          </a:xfrm>
        </p:grpSpPr>
        <p:grpSp>
          <p:nvGrpSpPr>
            <p:cNvPr id="22" name="Groep 21"/>
            <p:cNvGrpSpPr/>
            <p:nvPr/>
          </p:nvGrpSpPr>
          <p:grpSpPr>
            <a:xfrm>
              <a:off x="704069" y="1817801"/>
              <a:ext cx="3622103" cy="446400"/>
              <a:chOff x="704069" y="1817801"/>
              <a:chExt cx="3622103" cy="446400"/>
            </a:xfrm>
          </p:grpSpPr>
          <p:sp>
            <p:nvSpPr>
              <p:cNvPr id="11" name="Tekstvak 10"/>
              <p:cNvSpPr txBox="1"/>
              <p:nvPr/>
            </p:nvSpPr>
            <p:spPr>
              <a:xfrm>
                <a:off x="704069" y="1953845"/>
                <a:ext cx="27363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100" b="1" dirty="0">
                    <a:ln w="12700">
                      <a:noFill/>
                    </a:ln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van het Europees Parlement</a:t>
                </a:r>
                <a:endParaRPr lang="en-US" sz="1100" b="1" dirty="0">
                  <a:ln w="12700">
                    <a:noFill/>
                  </a:ln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PIJL-RECHTS 17"/>
              <p:cNvSpPr/>
              <p:nvPr/>
            </p:nvSpPr>
            <p:spPr>
              <a:xfrm rot="10800000">
                <a:off x="3246172" y="1817801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kstvak 26"/>
            <p:cNvSpPr txBox="1"/>
            <p:nvPr/>
          </p:nvSpPr>
          <p:spPr>
            <a:xfrm>
              <a:off x="3385533" y="1870761"/>
              <a:ext cx="9963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waarvoor</a:t>
              </a:r>
              <a:endParaRPr lang="en-US" sz="15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26366AB3-1781-9B1C-987E-EAE17611F86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Uitnodiging</a:t>
            </a:r>
          </a:p>
        </p:txBody>
      </p:sp>
    </p:spTree>
    <p:extLst>
      <p:ext uri="{BB962C8B-B14F-4D97-AF65-F5344CB8AC3E}">
        <p14:creationId xmlns:p14="http://schemas.microsoft.com/office/powerpoint/2010/main" val="221200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460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8.3 Stemmen doe je zo</a:t>
            </a:r>
          </a:p>
        </p:txBody>
      </p:sp>
    </p:spTree>
    <p:extLst>
      <p:ext uri="{BB962C8B-B14F-4D97-AF65-F5344CB8AC3E}">
        <p14:creationId xmlns:p14="http://schemas.microsoft.com/office/powerpoint/2010/main" val="2428954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463C248-B1A3-5B79-AF4C-884AC697C8D7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heb je nodig</a:t>
            </a: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64F0C822-AB22-BE79-E25A-67D08841F97A}"/>
              </a:ext>
            </a:extLst>
          </p:cNvPr>
          <p:cNvGrpSpPr/>
          <p:nvPr/>
        </p:nvGrpSpPr>
        <p:grpSpPr>
          <a:xfrm>
            <a:off x="1663791" y="3555367"/>
            <a:ext cx="5414358" cy="3087155"/>
            <a:chOff x="1478857" y="3620631"/>
            <a:chExt cx="5414358" cy="3087155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325DCBA7-E203-B664-F4C9-6CC656AE1A93}"/>
                </a:ext>
              </a:extLst>
            </p:cNvPr>
            <p:cNvGrpSpPr/>
            <p:nvPr/>
          </p:nvGrpSpPr>
          <p:grpSpPr>
            <a:xfrm>
              <a:off x="1478857" y="3620631"/>
              <a:ext cx="5414358" cy="3087155"/>
              <a:chOff x="2994835" y="3570789"/>
              <a:chExt cx="5414358" cy="3087155"/>
            </a:xfrm>
          </p:grpSpPr>
          <p:pic>
            <p:nvPicPr>
              <p:cNvPr id="15" name="Afbeelding 14" descr="Afbeelding met tekst, Menselijk gezicht, Id-bewijs, paspoort&#10;&#10;Automatisch gegenereerde beschrijving">
                <a:extLst>
                  <a:ext uri="{FF2B5EF4-FFF2-40B4-BE49-F238E27FC236}">
                    <a16:creationId xmlns:a16="http://schemas.microsoft.com/office/drawing/2014/main" id="{04B5DE81-2C84-53E1-FAB7-11346E188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5000" contrast="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4835" y="3570789"/>
                <a:ext cx="5414358" cy="2712656"/>
              </a:xfrm>
              <a:prstGeom prst="rect">
                <a:avLst/>
              </a:prstGeom>
            </p:spPr>
          </p:pic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9D04A744-F8FB-0487-62E9-8AD8D813622F}"/>
                  </a:ext>
                </a:extLst>
              </p:cNvPr>
              <p:cNvSpPr txBox="1"/>
              <p:nvPr/>
            </p:nvSpPr>
            <p:spPr>
              <a:xfrm>
                <a:off x="3396895" y="6257834"/>
                <a:ext cx="13131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paspoort</a:t>
                </a:r>
              </a:p>
            </p:txBody>
          </p:sp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7C615090-13AF-1EF3-B7FE-CEF89B6D8721}"/>
                  </a:ext>
                </a:extLst>
              </p:cNvPr>
              <p:cNvSpPr txBox="1"/>
              <p:nvPr/>
            </p:nvSpPr>
            <p:spPr>
              <a:xfrm>
                <a:off x="6552554" y="5521001"/>
                <a:ext cx="12490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ID kaart</a:t>
                </a:r>
              </a:p>
            </p:txBody>
          </p:sp>
        </p:grp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A14DD623-C1EC-DC80-D48A-A3CEDCD43435}"/>
                </a:ext>
              </a:extLst>
            </p:cNvPr>
            <p:cNvSpPr txBox="1"/>
            <p:nvPr/>
          </p:nvSpPr>
          <p:spPr>
            <a:xfrm>
              <a:off x="3655416" y="4566936"/>
              <a:ext cx="4299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of</a:t>
              </a:r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329A1E1E-629A-0026-A01A-410CE34FAFC9}"/>
              </a:ext>
            </a:extLst>
          </p:cNvPr>
          <p:cNvGrpSpPr/>
          <p:nvPr/>
        </p:nvGrpSpPr>
        <p:grpSpPr>
          <a:xfrm>
            <a:off x="5235792" y="1310100"/>
            <a:ext cx="3660094" cy="1843163"/>
            <a:chOff x="5235792" y="1310100"/>
            <a:chExt cx="3660094" cy="1843163"/>
          </a:xfrm>
        </p:grpSpPr>
        <p:pic>
          <p:nvPicPr>
            <p:cNvPr id="24" name="Afbeelding 23" descr="Afbeelding met metaalwaren, sleutel, hangslot, metaal&#10;&#10;Automatisch gegenereerde beschrijving">
              <a:extLst>
                <a:ext uri="{FF2B5EF4-FFF2-40B4-BE49-F238E27FC236}">
                  <a16:creationId xmlns:a16="http://schemas.microsoft.com/office/drawing/2014/main" id="{C5C119B9-A99A-845B-ECE3-5BC7966F3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8" b="6095"/>
            <a:stretch/>
          </p:blipFill>
          <p:spPr>
            <a:xfrm>
              <a:off x="5235792" y="1310100"/>
              <a:ext cx="2146517" cy="1843163"/>
            </a:xfrm>
            <a:prstGeom prst="rect">
              <a:avLst/>
            </a:prstGeom>
          </p:spPr>
        </p:pic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DEC5AE3A-982A-A86E-4136-9867770C730E}"/>
                </a:ext>
              </a:extLst>
            </p:cNvPr>
            <p:cNvSpPr txBox="1"/>
            <p:nvPr/>
          </p:nvSpPr>
          <p:spPr>
            <a:xfrm>
              <a:off x="7209206" y="2597674"/>
              <a:ext cx="16866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huissleutels</a:t>
              </a: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070ED280-9816-8FDF-456A-C5504333C292}"/>
              </a:ext>
            </a:extLst>
          </p:cNvPr>
          <p:cNvGrpSpPr/>
          <p:nvPr/>
        </p:nvGrpSpPr>
        <p:grpSpPr>
          <a:xfrm>
            <a:off x="671119" y="1166280"/>
            <a:ext cx="4560826" cy="2130804"/>
            <a:chOff x="671119" y="1166280"/>
            <a:chExt cx="4560826" cy="2130804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87598CEF-D980-D4E9-3222-A285D03A7537}"/>
                </a:ext>
              </a:extLst>
            </p:cNvPr>
            <p:cNvGrpSpPr/>
            <p:nvPr/>
          </p:nvGrpSpPr>
          <p:grpSpPr>
            <a:xfrm>
              <a:off x="671119" y="1166280"/>
              <a:ext cx="4560826" cy="2130804"/>
              <a:chOff x="671119" y="1166280"/>
              <a:chExt cx="4560826" cy="2130804"/>
            </a:xfrm>
          </p:grpSpPr>
          <p:grpSp>
            <p:nvGrpSpPr>
              <p:cNvPr id="6" name="Groep 5">
                <a:extLst>
                  <a:ext uri="{FF2B5EF4-FFF2-40B4-BE49-F238E27FC236}">
                    <a16:creationId xmlns:a16="http://schemas.microsoft.com/office/drawing/2014/main" id="{F89161D5-22C4-F299-8665-0472BA71C2E9}"/>
                  </a:ext>
                </a:extLst>
              </p:cNvPr>
              <p:cNvGrpSpPr/>
              <p:nvPr/>
            </p:nvGrpSpPr>
            <p:grpSpPr>
              <a:xfrm>
                <a:off x="671119" y="1166280"/>
                <a:ext cx="4560826" cy="2130804"/>
                <a:chOff x="671119" y="1166280"/>
                <a:chExt cx="4560826" cy="2130804"/>
              </a:xfrm>
            </p:grpSpPr>
            <p:grpSp>
              <p:nvGrpSpPr>
                <p:cNvPr id="20" name="Groep 19">
                  <a:extLst>
                    <a:ext uri="{FF2B5EF4-FFF2-40B4-BE49-F238E27FC236}">
                      <a16:creationId xmlns:a16="http://schemas.microsoft.com/office/drawing/2014/main" id="{5A0BB8E6-B807-0E54-1891-3ED971D1C5E1}"/>
                    </a:ext>
                  </a:extLst>
                </p:cNvPr>
                <p:cNvGrpSpPr/>
                <p:nvPr/>
              </p:nvGrpSpPr>
              <p:grpSpPr>
                <a:xfrm>
                  <a:off x="671119" y="1166280"/>
                  <a:ext cx="4560826" cy="2130804"/>
                  <a:chOff x="671119" y="1223007"/>
                  <a:chExt cx="4560826" cy="2130804"/>
                </a:xfrm>
              </p:grpSpPr>
              <p:pic>
                <p:nvPicPr>
                  <p:cNvPr id="13" name="Afbeelding 12">
                    <a:extLst>
                      <a:ext uri="{FF2B5EF4-FFF2-40B4-BE49-F238E27FC236}">
                        <a16:creationId xmlns:a16="http://schemas.microsoft.com/office/drawing/2014/main" id="{0C66FEF3-5518-29C8-8FDB-77FD28CFF5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25137" t="30958" r="26789" b="12120"/>
                  <a:stretch/>
                </p:blipFill>
                <p:spPr>
                  <a:xfrm>
                    <a:off x="671119" y="1223007"/>
                    <a:ext cx="3199260" cy="2130804"/>
                  </a:xfrm>
                  <a:prstGeom prst="rect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</p:pic>
              <p:sp>
                <p:nvSpPr>
                  <p:cNvPr id="16" name="Tekstvak 15">
                    <a:extLst>
                      <a:ext uri="{FF2B5EF4-FFF2-40B4-BE49-F238E27FC236}">
                        <a16:creationId xmlns:a16="http://schemas.microsoft.com/office/drawing/2014/main" id="{74C613E3-6BA2-5006-8BEC-E27FB1D2127B}"/>
                      </a:ext>
                    </a:extLst>
                  </p:cNvPr>
                  <p:cNvSpPr txBox="1"/>
                  <p:nvPr/>
                </p:nvSpPr>
                <p:spPr>
                  <a:xfrm>
                    <a:off x="3963649" y="1888299"/>
                    <a:ext cx="126829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nl-NL" sz="2000" dirty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stempas</a:t>
                    </a:r>
                  </a:p>
                </p:txBody>
              </p:sp>
            </p:grpSp>
            <p:sp>
              <p:nvSpPr>
                <p:cNvPr id="5" name="Tekstvak 4">
                  <a:extLst>
                    <a:ext uri="{FF2B5EF4-FFF2-40B4-BE49-F238E27FC236}">
                      <a16:creationId xmlns:a16="http://schemas.microsoft.com/office/drawing/2014/main" id="{DE8066EB-365B-2985-86BA-AAE20D8606C3}"/>
                    </a:ext>
                  </a:extLst>
                </p:cNvPr>
                <p:cNvSpPr txBox="1"/>
                <p:nvPr/>
              </p:nvSpPr>
              <p:spPr>
                <a:xfrm>
                  <a:off x="2046462" y="2997784"/>
                  <a:ext cx="432195" cy="276999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1200" b="1" dirty="0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EP</a:t>
                  </a:r>
                </a:p>
              </p:txBody>
            </p:sp>
          </p:grpSp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F90E8CC5-0F03-92A1-EF2E-929895A51DF9}"/>
                  </a:ext>
                </a:extLst>
              </p:cNvPr>
              <p:cNvSpPr/>
              <p:nvPr/>
            </p:nvSpPr>
            <p:spPr>
              <a:xfrm>
                <a:off x="868392" y="1426234"/>
                <a:ext cx="1178070" cy="89159"/>
              </a:xfrm>
              <a:prstGeom prst="rect">
                <a:avLst/>
              </a:prstGeom>
              <a:solidFill>
                <a:srgbClr val="D0DB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08402FAF-2182-073F-4CD1-0E6D8FC7675B}"/>
                </a:ext>
              </a:extLst>
            </p:cNvPr>
            <p:cNvSpPr txBox="1"/>
            <p:nvPr/>
          </p:nvSpPr>
          <p:spPr>
            <a:xfrm>
              <a:off x="797633" y="1363091"/>
              <a:ext cx="13995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7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van het Europees Parlement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40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6AB988FE-509D-2BDD-6C6B-6228F8A0DDC6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Hier moet je zijn</a:t>
            </a:r>
          </a:p>
        </p:txBody>
      </p:sp>
      <p:pic>
        <p:nvPicPr>
          <p:cNvPr id="8" name="Afbeelding 7" descr="Afbeelding met tekst, gebouw, buitenshuis, teken&#10;&#10;Automatisch gegenereerde beschrijving">
            <a:extLst>
              <a:ext uri="{FF2B5EF4-FFF2-40B4-BE49-F238E27FC236}">
                <a16:creationId xmlns:a16="http://schemas.microsoft.com/office/drawing/2014/main" id="{6F756BC1-EE1F-6AE5-E73C-DAA1B808F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66638"/>
            <a:ext cx="8280000" cy="545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72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e kan ik stemm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3457"/>
            <a:ext cx="9144000" cy="51435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42ED28B-1CDF-867C-D583-E194694CBA17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A6ACA29-DF40-D2B2-F498-E096DE0F8A72}"/>
              </a:ext>
            </a:extLst>
          </p:cNvPr>
          <p:cNvSpPr txBox="1"/>
          <p:nvPr/>
        </p:nvSpPr>
        <p:spPr>
          <a:xfrm>
            <a:off x="7669763" y="341792"/>
            <a:ext cx="107302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453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60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5E0AB122-CE62-8A13-F5C2-4892E4D99628}"/>
              </a:ext>
            </a:extLst>
          </p:cNvPr>
          <p:cNvGrpSpPr/>
          <p:nvPr/>
        </p:nvGrpSpPr>
        <p:grpSpPr>
          <a:xfrm>
            <a:off x="353568" y="863116"/>
            <a:ext cx="8430392" cy="5810214"/>
            <a:chOff x="353568" y="788468"/>
            <a:chExt cx="8430392" cy="5810214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"/>
            <a:stretch/>
          </p:blipFill>
          <p:spPr>
            <a:xfrm>
              <a:off x="353568" y="788468"/>
              <a:ext cx="8430392" cy="5810214"/>
            </a:xfrm>
            <a:prstGeom prst="rect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FBC74C78-A6DA-5C2D-F33B-EF72190C8EAF}"/>
                </a:ext>
              </a:extLst>
            </p:cNvPr>
            <p:cNvSpPr txBox="1"/>
            <p:nvPr/>
          </p:nvSpPr>
          <p:spPr>
            <a:xfrm>
              <a:off x="360040" y="994430"/>
              <a:ext cx="842391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spc="100" dirty="0">
                  <a:latin typeface="Verdana" panose="020B0604030504040204" pitchFamily="34" charset="0"/>
                  <a:ea typeface="Verdana" panose="020B0604030504040204" pitchFamily="34" charset="0"/>
                </a:rPr>
                <a:t>STEMBILJET voor de verkiezing van het Europees Parlement</a:t>
              </a:r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7FE48B9E-2DDC-F56A-62FA-FF35E11F03F8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</a:p>
        </p:txBody>
      </p:sp>
    </p:spTree>
    <p:extLst>
      <p:ext uri="{BB962C8B-B14F-4D97-AF65-F5344CB8AC3E}">
        <p14:creationId xmlns:p14="http://schemas.microsoft.com/office/powerpoint/2010/main" val="1589257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/>
          <a:stretch/>
        </p:blipFill>
        <p:spPr>
          <a:xfrm>
            <a:off x="353568" y="863116"/>
            <a:ext cx="8430392" cy="5810214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2159260"/>
            <a:ext cx="2304257" cy="309471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F475BCE-0ED5-E0C6-EE24-C758A01AA35C}"/>
              </a:ext>
            </a:extLst>
          </p:cNvPr>
          <p:cNvSpPr txBox="1"/>
          <p:nvPr/>
        </p:nvSpPr>
        <p:spPr>
          <a:xfrm>
            <a:off x="360040" y="1069078"/>
            <a:ext cx="84239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spc="100" dirty="0">
                <a:latin typeface="Verdana" panose="020B0604030504040204" pitchFamily="34" charset="0"/>
                <a:ea typeface="Verdana" panose="020B0604030504040204" pitchFamily="34" charset="0"/>
              </a:rPr>
              <a:t>STEMBILJET</a:t>
            </a:r>
            <a:r>
              <a:rPr lang="nl-NL" sz="1400" spc="100" dirty="0">
                <a:ea typeface="Verdana" panose="020B0604030504040204" pitchFamily="34" charset="0"/>
              </a:rPr>
              <a:t> </a:t>
            </a:r>
            <a:r>
              <a:rPr lang="nl-NL" sz="1400" spc="100" dirty="0">
                <a:latin typeface="Verdana" panose="020B0604030504040204" pitchFamily="34" charset="0"/>
                <a:ea typeface="Verdana" panose="020B0604030504040204" pitchFamily="34" charset="0"/>
              </a:rPr>
              <a:t>voor de verkiezing van het Europees Parlement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13A6552-5197-8BE0-0B6B-14049930748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</a:p>
        </p:txBody>
      </p:sp>
    </p:spTree>
    <p:extLst>
      <p:ext uri="{BB962C8B-B14F-4D97-AF65-F5344CB8AC3E}">
        <p14:creationId xmlns:p14="http://schemas.microsoft.com/office/powerpoint/2010/main" val="56041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45677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/>
          <a:stretch/>
        </p:blipFill>
        <p:spPr>
          <a:xfrm>
            <a:off x="353568" y="844454"/>
            <a:ext cx="8430392" cy="5810214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al 4"/>
          <p:cNvSpPr/>
          <p:nvPr/>
        </p:nvSpPr>
        <p:spPr>
          <a:xfrm>
            <a:off x="4932040" y="2428630"/>
            <a:ext cx="180247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1A729C5-C7A9-2191-98BA-EC129E2BD4AD}"/>
              </a:ext>
            </a:extLst>
          </p:cNvPr>
          <p:cNvSpPr txBox="1"/>
          <p:nvPr/>
        </p:nvSpPr>
        <p:spPr>
          <a:xfrm>
            <a:off x="360040" y="1050416"/>
            <a:ext cx="84239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spc="100" dirty="0">
                <a:latin typeface="Verdana" panose="020B0604030504040204" pitchFamily="34" charset="0"/>
                <a:ea typeface="Verdana" panose="020B0604030504040204" pitchFamily="34" charset="0"/>
              </a:rPr>
              <a:t>STEMBILJET voor de verkiezing van het Europees Parlement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26F8E36-913B-6711-7AED-D90F20B52D7A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05" y="864000"/>
            <a:ext cx="3418781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5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-0.45504 0.005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/>
          <a:stretch/>
        </p:blipFill>
        <p:spPr>
          <a:xfrm>
            <a:off x="353568" y="932167"/>
            <a:ext cx="8430392" cy="5810214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al 4"/>
          <p:cNvSpPr/>
          <p:nvPr/>
        </p:nvSpPr>
        <p:spPr>
          <a:xfrm>
            <a:off x="4932040" y="2516343"/>
            <a:ext cx="180247" cy="180000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710E2FCA-4BB6-F4A3-E5EE-8AD79387A892}"/>
              </a:ext>
            </a:extLst>
          </p:cNvPr>
          <p:cNvGrpSpPr/>
          <p:nvPr/>
        </p:nvGrpSpPr>
        <p:grpSpPr>
          <a:xfrm>
            <a:off x="3672000" y="2861200"/>
            <a:ext cx="827561" cy="1202432"/>
            <a:chOff x="3672000" y="2805214"/>
            <a:chExt cx="827561" cy="1202432"/>
          </a:xfrm>
        </p:grpSpPr>
        <p:sp>
          <p:nvSpPr>
            <p:cNvPr id="6" name="Ovaal 5"/>
            <p:cNvSpPr/>
            <p:nvPr/>
          </p:nvSpPr>
          <p:spPr>
            <a:xfrm>
              <a:off x="3672000" y="3827646"/>
              <a:ext cx="180247" cy="180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ijl: omlaag 18">
              <a:extLst>
                <a:ext uri="{FF2B5EF4-FFF2-40B4-BE49-F238E27FC236}">
                  <a16:creationId xmlns:a16="http://schemas.microsoft.com/office/drawing/2014/main" id="{0755291C-4C5A-5AEC-0A97-E0176445213F}"/>
                </a:ext>
              </a:extLst>
            </p:cNvPr>
            <p:cNvSpPr/>
            <p:nvPr/>
          </p:nvSpPr>
          <p:spPr>
            <a:xfrm rot="2324072">
              <a:off x="4014929" y="2805214"/>
              <a:ext cx="484632" cy="978408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C93AFB54-5BE0-3543-20A0-5F322403B390}"/>
              </a:ext>
            </a:extLst>
          </p:cNvPr>
          <p:cNvGrpSpPr/>
          <p:nvPr/>
        </p:nvGrpSpPr>
        <p:grpSpPr>
          <a:xfrm>
            <a:off x="4096072" y="3883632"/>
            <a:ext cx="4340995" cy="4752528"/>
            <a:chOff x="4096072" y="3883632"/>
            <a:chExt cx="4340995" cy="4752528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55F0EAA2-D187-AEF0-4CEC-4634EC20A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96072" y="3883632"/>
              <a:ext cx="3418781" cy="4752528"/>
            </a:xfrm>
            <a:prstGeom prst="rect">
              <a:avLst/>
            </a:prstGeom>
          </p:spPr>
        </p:pic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C4208E3-58CB-2F3A-94D2-1BAA82E9ACC6}"/>
                </a:ext>
              </a:extLst>
            </p:cNvPr>
            <p:cNvGrpSpPr/>
            <p:nvPr/>
          </p:nvGrpSpPr>
          <p:grpSpPr>
            <a:xfrm>
              <a:off x="6499779" y="4044349"/>
              <a:ext cx="1937288" cy="2335822"/>
              <a:chOff x="6499779" y="3988363"/>
              <a:chExt cx="1937288" cy="2335822"/>
            </a:xfrm>
          </p:grpSpPr>
          <p:grpSp>
            <p:nvGrpSpPr>
              <p:cNvPr id="14" name="Groep 13"/>
              <p:cNvGrpSpPr/>
              <p:nvPr/>
            </p:nvGrpSpPr>
            <p:grpSpPr>
              <a:xfrm>
                <a:off x="6499779" y="5077249"/>
                <a:ext cx="1937288" cy="1246936"/>
                <a:chOff x="6499779" y="4821756"/>
                <a:chExt cx="1937288" cy="1246936"/>
              </a:xfrm>
            </p:grpSpPr>
            <p:pic>
              <p:nvPicPr>
                <p:cNvPr id="2" name="Afbeelding 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53635">
                  <a:off x="7519810" y="4821756"/>
                  <a:ext cx="917257" cy="1246936"/>
                </a:xfrm>
                <a:prstGeom prst="rect">
                  <a:avLst/>
                </a:prstGeom>
              </p:spPr>
            </p:pic>
            <p:grpSp>
              <p:nvGrpSpPr>
                <p:cNvPr id="7" name="Groep 6"/>
                <p:cNvGrpSpPr/>
                <p:nvPr/>
              </p:nvGrpSpPr>
              <p:grpSpPr>
                <a:xfrm>
                  <a:off x="6499779" y="5308832"/>
                  <a:ext cx="1202852" cy="748463"/>
                  <a:chOff x="6517842" y="5301208"/>
                  <a:chExt cx="1202852" cy="748463"/>
                </a:xfrm>
              </p:grpSpPr>
              <p:sp>
                <p:nvSpPr>
                  <p:cNvPr id="8" name="Vrije vorm 7"/>
                  <p:cNvSpPr/>
                  <p:nvPr/>
                </p:nvSpPr>
                <p:spPr>
                  <a:xfrm rot="21214115">
                    <a:off x="6517842" y="5589241"/>
                    <a:ext cx="1006485" cy="460430"/>
                  </a:xfrm>
                  <a:custGeom>
                    <a:avLst/>
                    <a:gdLst>
                      <a:gd name="connsiteX0" fmla="*/ 102413 w 914400"/>
                      <a:gd name="connsiteY0" fmla="*/ 162985 h 411701"/>
                      <a:gd name="connsiteX1" fmla="*/ 51207 w 914400"/>
                      <a:gd name="connsiteY1" fmla="*/ 170300 h 411701"/>
                      <a:gd name="connsiteX2" fmla="*/ 29261 w 914400"/>
                      <a:gd name="connsiteY2" fmla="*/ 177615 h 411701"/>
                      <a:gd name="connsiteX3" fmla="*/ 14631 w 914400"/>
                      <a:gd name="connsiteY3" fmla="*/ 199561 h 411701"/>
                      <a:gd name="connsiteX4" fmla="*/ 0 w 914400"/>
                      <a:gd name="connsiteY4" fmla="*/ 250767 h 411701"/>
                      <a:gd name="connsiteX5" fmla="*/ 21946 w 914400"/>
                      <a:gd name="connsiteY5" fmla="*/ 375125 h 411701"/>
                      <a:gd name="connsiteX6" fmla="*/ 51207 w 914400"/>
                      <a:gd name="connsiteY6" fmla="*/ 404386 h 411701"/>
                      <a:gd name="connsiteX7" fmla="*/ 73152 w 914400"/>
                      <a:gd name="connsiteY7" fmla="*/ 411701 h 411701"/>
                      <a:gd name="connsiteX8" fmla="*/ 160935 w 914400"/>
                      <a:gd name="connsiteY8" fmla="*/ 331234 h 411701"/>
                      <a:gd name="connsiteX9" fmla="*/ 153619 w 914400"/>
                      <a:gd name="connsiteY9" fmla="*/ 309289 h 411701"/>
                      <a:gd name="connsiteX10" fmla="*/ 131674 w 914400"/>
                      <a:gd name="connsiteY10" fmla="*/ 155669 h 411701"/>
                      <a:gd name="connsiteX11" fmla="*/ 124359 w 914400"/>
                      <a:gd name="connsiteY11" fmla="*/ 2050 h 411701"/>
                      <a:gd name="connsiteX12" fmla="*/ 117043 w 914400"/>
                      <a:gd name="connsiteY12" fmla="*/ 31311 h 411701"/>
                      <a:gd name="connsiteX13" fmla="*/ 138989 w 914400"/>
                      <a:gd name="connsiteY13" fmla="*/ 97148 h 411701"/>
                      <a:gd name="connsiteX14" fmla="*/ 160935 w 914400"/>
                      <a:gd name="connsiteY14" fmla="*/ 162985 h 411701"/>
                      <a:gd name="connsiteX15" fmla="*/ 168250 w 914400"/>
                      <a:gd name="connsiteY15" fmla="*/ 184930 h 411701"/>
                      <a:gd name="connsiteX16" fmla="*/ 175565 w 914400"/>
                      <a:gd name="connsiteY16" fmla="*/ 243452 h 411701"/>
                      <a:gd name="connsiteX17" fmla="*/ 182880 w 914400"/>
                      <a:gd name="connsiteY17" fmla="*/ 309289 h 411701"/>
                      <a:gd name="connsiteX18" fmla="*/ 197511 w 914400"/>
                      <a:gd name="connsiteY18" fmla="*/ 353180 h 411701"/>
                      <a:gd name="connsiteX19" fmla="*/ 204826 w 914400"/>
                      <a:gd name="connsiteY19" fmla="*/ 375125 h 411701"/>
                      <a:gd name="connsiteX20" fmla="*/ 212141 w 914400"/>
                      <a:gd name="connsiteY20" fmla="*/ 397071 h 411701"/>
                      <a:gd name="connsiteX21" fmla="*/ 234087 w 914400"/>
                      <a:gd name="connsiteY21" fmla="*/ 411701 h 411701"/>
                      <a:gd name="connsiteX22" fmla="*/ 270663 w 914400"/>
                      <a:gd name="connsiteY22" fmla="*/ 382441 h 411701"/>
                      <a:gd name="connsiteX23" fmla="*/ 285293 w 914400"/>
                      <a:gd name="connsiteY23" fmla="*/ 331234 h 411701"/>
                      <a:gd name="connsiteX24" fmla="*/ 299923 w 914400"/>
                      <a:gd name="connsiteY24" fmla="*/ 287343 h 411701"/>
                      <a:gd name="connsiteX25" fmla="*/ 314554 w 914400"/>
                      <a:gd name="connsiteY25" fmla="*/ 243452 h 411701"/>
                      <a:gd name="connsiteX26" fmla="*/ 321869 w 914400"/>
                      <a:gd name="connsiteY26" fmla="*/ 221506 h 411701"/>
                      <a:gd name="connsiteX27" fmla="*/ 343815 w 914400"/>
                      <a:gd name="connsiteY27" fmla="*/ 206876 h 411701"/>
                      <a:gd name="connsiteX28" fmla="*/ 351130 w 914400"/>
                      <a:gd name="connsiteY28" fmla="*/ 184930 h 411701"/>
                      <a:gd name="connsiteX29" fmla="*/ 402336 w 914400"/>
                      <a:gd name="connsiteY29" fmla="*/ 170300 h 411701"/>
                      <a:gd name="connsiteX30" fmla="*/ 351130 w 914400"/>
                      <a:gd name="connsiteY30" fmla="*/ 177615 h 411701"/>
                      <a:gd name="connsiteX31" fmla="*/ 321869 w 914400"/>
                      <a:gd name="connsiteY31" fmla="*/ 206876 h 411701"/>
                      <a:gd name="connsiteX32" fmla="*/ 314554 w 914400"/>
                      <a:gd name="connsiteY32" fmla="*/ 301973 h 411701"/>
                      <a:gd name="connsiteX33" fmla="*/ 329184 w 914400"/>
                      <a:gd name="connsiteY33" fmla="*/ 323919 h 411701"/>
                      <a:gd name="connsiteX34" fmla="*/ 358445 w 914400"/>
                      <a:gd name="connsiteY34" fmla="*/ 353180 h 411701"/>
                      <a:gd name="connsiteX35" fmla="*/ 402336 w 914400"/>
                      <a:gd name="connsiteY35" fmla="*/ 367810 h 411701"/>
                      <a:gd name="connsiteX36" fmla="*/ 490119 w 914400"/>
                      <a:gd name="connsiteY36" fmla="*/ 345865 h 411701"/>
                      <a:gd name="connsiteX37" fmla="*/ 497434 w 914400"/>
                      <a:gd name="connsiteY37" fmla="*/ 323919 h 411701"/>
                      <a:gd name="connsiteX38" fmla="*/ 490119 w 914400"/>
                      <a:gd name="connsiteY38" fmla="*/ 243452 h 411701"/>
                      <a:gd name="connsiteX39" fmla="*/ 482803 w 914400"/>
                      <a:gd name="connsiteY39" fmla="*/ 221506 h 411701"/>
                      <a:gd name="connsiteX40" fmla="*/ 438912 w 914400"/>
                      <a:gd name="connsiteY40" fmla="*/ 199561 h 411701"/>
                      <a:gd name="connsiteX41" fmla="*/ 482803 w 914400"/>
                      <a:gd name="connsiteY41" fmla="*/ 192245 h 411701"/>
                      <a:gd name="connsiteX42" fmla="*/ 548640 w 914400"/>
                      <a:gd name="connsiteY42" fmla="*/ 184930 h 411701"/>
                      <a:gd name="connsiteX43" fmla="*/ 585216 w 914400"/>
                      <a:gd name="connsiteY43" fmla="*/ 177615 h 411701"/>
                      <a:gd name="connsiteX44" fmla="*/ 621792 w 914400"/>
                      <a:gd name="connsiteY44" fmla="*/ 126409 h 411701"/>
                      <a:gd name="connsiteX45" fmla="*/ 614477 w 914400"/>
                      <a:gd name="connsiteY45" fmla="*/ 104463 h 411701"/>
                      <a:gd name="connsiteX46" fmla="*/ 570586 w 914400"/>
                      <a:gd name="connsiteY46" fmla="*/ 89833 h 411701"/>
                      <a:gd name="connsiteX47" fmla="*/ 526695 w 914400"/>
                      <a:gd name="connsiteY47" fmla="*/ 104463 h 411701"/>
                      <a:gd name="connsiteX48" fmla="*/ 512064 w 914400"/>
                      <a:gd name="connsiteY48" fmla="*/ 148354 h 411701"/>
                      <a:gd name="connsiteX49" fmla="*/ 526695 w 914400"/>
                      <a:gd name="connsiteY49" fmla="*/ 243452 h 411701"/>
                      <a:gd name="connsiteX50" fmla="*/ 534010 w 914400"/>
                      <a:gd name="connsiteY50" fmla="*/ 265397 h 411701"/>
                      <a:gd name="connsiteX51" fmla="*/ 548640 w 914400"/>
                      <a:gd name="connsiteY51" fmla="*/ 280028 h 411701"/>
                      <a:gd name="connsiteX52" fmla="*/ 599847 w 914400"/>
                      <a:gd name="connsiteY52" fmla="*/ 309289 h 411701"/>
                      <a:gd name="connsiteX53" fmla="*/ 643738 w 914400"/>
                      <a:gd name="connsiteY53" fmla="*/ 323919 h 411701"/>
                      <a:gd name="connsiteX54" fmla="*/ 658368 w 914400"/>
                      <a:gd name="connsiteY54" fmla="*/ 301973 h 411701"/>
                      <a:gd name="connsiteX55" fmla="*/ 672999 w 914400"/>
                      <a:gd name="connsiteY55" fmla="*/ 287343 h 411701"/>
                      <a:gd name="connsiteX56" fmla="*/ 680314 w 914400"/>
                      <a:gd name="connsiteY56" fmla="*/ 265397 h 411701"/>
                      <a:gd name="connsiteX57" fmla="*/ 694944 w 914400"/>
                      <a:gd name="connsiteY57" fmla="*/ 243452 h 411701"/>
                      <a:gd name="connsiteX58" fmla="*/ 702259 w 914400"/>
                      <a:gd name="connsiteY58" fmla="*/ 221506 h 411701"/>
                      <a:gd name="connsiteX59" fmla="*/ 716890 w 914400"/>
                      <a:gd name="connsiteY59" fmla="*/ 126409 h 411701"/>
                      <a:gd name="connsiteX60" fmla="*/ 724205 w 914400"/>
                      <a:gd name="connsiteY60" fmla="*/ 104463 h 411701"/>
                      <a:gd name="connsiteX61" fmla="*/ 731520 w 914400"/>
                      <a:gd name="connsiteY61" fmla="*/ 192245 h 411701"/>
                      <a:gd name="connsiteX62" fmla="*/ 746151 w 914400"/>
                      <a:gd name="connsiteY62" fmla="*/ 236137 h 411701"/>
                      <a:gd name="connsiteX63" fmla="*/ 753466 w 914400"/>
                      <a:gd name="connsiteY63" fmla="*/ 258082 h 411701"/>
                      <a:gd name="connsiteX64" fmla="*/ 760781 w 914400"/>
                      <a:gd name="connsiteY64" fmla="*/ 280028 h 411701"/>
                      <a:gd name="connsiteX65" fmla="*/ 797357 w 914400"/>
                      <a:gd name="connsiteY65" fmla="*/ 316604 h 411701"/>
                      <a:gd name="connsiteX66" fmla="*/ 826618 w 914400"/>
                      <a:gd name="connsiteY66" fmla="*/ 309289 h 411701"/>
                      <a:gd name="connsiteX67" fmla="*/ 870509 w 914400"/>
                      <a:gd name="connsiteY67" fmla="*/ 294658 h 411701"/>
                      <a:gd name="connsiteX68" fmla="*/ 877824 w 914400"/>
                      <a:gd name="connsiteY68" fmla="*/ 272713 h 411701"/>
                      <a:gd name="connsiteX69" fmla="*/ 907085 w 914400"/>
                      <a:gd name="connsiteY69" fmla="*/ 214191 h 411701"/>
                      <a:gd name="connsiteX70" fmla="*/ 914400 w 914400"/>
                      <a:gd name="connsiteY70" fmla="*/ 192245 h 4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</a:cxnLst>
                    <a:rect l="l" t="t" r="r" b="b"/>
                    <a:pathLst>
                      <a:path w="914400" h="411701">
                        <a:moveTo>
                          <a:pt x="102413" y="162985"/>
                        </a:moveTo>
                        <a:cubicBezTo>
                          <a:pt x="85344" y="165423"/>
                          <a:pt x="68114" y="166919"/>
                          <a:pt x="51207" y="170300"/>
                        </a:cubicBezTo>
                        <a:cubicBezTo>
                          <a:pt x="43646" y="171812"/>
                          <a:pt x="35282" y="172798"/>
                          <a:pt x="29261" y="177615"/>
                        </a:cubicBezTo>
                        <a:cubicBezTo>
                          <a:pt x="22396" y="183107"/>
                          <a:pt x="18563" y="191697"/>
                          <a:pt x="14631" y="199561"/>
                        </a:cubicBezTo>
                        <a:cubicBezTo>
                          <a:pt x="9381" y="210061"/>
                          <a:pt x="2346" y="241384"/>
                          <a:pt x="0" y="250767"/>
                        </a:cubicBezTo>
                        <a:cubicBezTo>
                          <a:pt x="627" y="257660"/>
                          <a:pt x="3427" y="356606"/>
                          <a:pt x="21946" y="375125"/>
                        </a:cubicBezTo>
                        <a:cubicBezTo>
                          <a:pt x="31700" y="384879"/>
                          <a:pt x="38121" y="400024"/>
                          <a:pt x="51207" y="404386"/>
                        </a:cubicBezTo>
                        <a:lnTo>
                          <a:pt x="73152" y="411701"/>
                        </a:lnTo>
                        <a:cubicBezTo>
                          <a:pt x="185447" y="403063"/>
                          <a:pt x="176991" y="435592"/>
                          <a:pt x="160935" y="331234"/>
                        </a:cubicBezTo>
                        <a:cubicBezTo>
                          <a:pt x="159762" y="323613"/>
                          <a:pt x="156058" y="316604"/>
                          <a:pt x="153619" y="309289"/>
                        </a:cubicBezTo>
                        <a:cubicBezTo>
                          <a:pt x="135359" y="199726"/>
                          <a:pt x="142265" y="250989"/>
                          <a:pt x="131674" y="155669"/>
                        </a:cubicBezTo>
                        <a:cubicBezTo>
                          <a:pt x="129236" y="104463"/>
                          <a:pt x="130349" y="52963"/>
                          <a:pt x="124359" y="2050"/>
                        </a:cubicBezTo>
                        <a:cubicBezTo>
                          <a:pt x="123184" y="-7935"/>
                          <a:pt x="117043" y="21257"/>
                          <a:pt x="117043" y="31311"/>
                        </a:cubicBezTo>
                        <a:cubicBezTo>
                          <a:pt x="117043" y="81053"/>
                          <a:pt x="115484" y="73642"/>
                          <a:pt x="138989" y="97148"/>
                        </a:cubicBezTo>
                        <a:lnTo>
                          <a:pt x="160935" y="162985"/>
                        </a:lnTo>
                        <a:lnTo>
                          <a:pt x="168250" y="184930"/>
                        </a:lnTo>
                        <a:cubicBezTo>
                          <a:pt x="170688" y="204437"/>
                          <a:pt x="173268" y="223928"/>
                          <a:pt x="175565" y="243452"/>
                        </a:cubicBezTo>
                        <a:cubicBezTo>
                          <a:pt x="178145" y="265381"/>
                          <a:pt x="178550" y="287637"/>
                          <a:pt x="182880" y="309289"/>
                        </a:cubicBezTo>
                        <a:cubicBezTo>
                          <a:pt x="185905" y="324411"/>
                          <a:pt x="192634" y="338550"/>
                          <a:pt x="197511" y="353180"/>
                        </a:cubicBezTo>
                        <a:lnTo>
                          <a:pt x="204826" y="375125"/>
                        </a:lnTo>
                        <a:cubicBezTo>
                          <a:pt x="207264" y="382440"/>
                          <a:pt x="205725" y="392794"/>
                          <a:pt x="212141" y="397071"/>
                        </a:cubicBezTo>
                        <a:lnTo>
                          <a:pt x="234087" y="411701"/>
                        </a:lnTo>
                        <a:cubicBezTo>
                          <a:pt x="244052" y="405057"/>
                          <a:pt x="263715" y="394021"/>
                          <a:pt x="270663" y="382441"/>
                        </a:cubicBezTo>
                        <a:cubicBezTo>
                          <a:pt x="275579" y="374247"/>
                          <a:pt x="283380" y="337609"/>
                          <a:pt x="285293" y="331234"/>
                        </a:cubicBezTo>
                        <a:cubicBezTo>
                          <a:pt x="289724" y="316463"/>
                          <a:pt x="295046" y="301973"/>
                          <a:pt x="299923" y="287343"/>
                        </a:cubicBezTo>
                        <a:lnTo>
                          <a:pt x="314554" y="243452"/>
                        </a:lnTo>
                        <a:cubicBezTo>
                          <a:pt x="316992" y="236137"/>
                          <a:pt x="315453" y="225783"/>
                          <a:pt x="321869" y="221506"/>
                        </a:cubicBezTo>
                        <a:lnTo>
                          <a:pt x="343815" y="206876"/>
                        </a:lnTo>
                        <a:cubicBezTo>
                          <a:pt x="346253" y="199561"/>
                          <a:pt x="343883" y="187565"/>
                          <a:pt x="351130" y="184930"/>
                        </a:cubicBezTo>
                        <a:cubicBezTo>
                          <a:pt x="401381" y="166657"/>
                          <a:pt x="457151" y="188571"/>
                          <a:pt x="402336" y="170300"/>
                        </a:cubicBezTo>
                        <a:cubicBezTo>
                          <a:pt x="385267" y="172738"/>
                          <a:pt x="366826" y="170480"/>
                          <a:pt x="351130" y="177615"/>
                        </a:cubicBezTo>
                        <a:cubicBezTo>
                          <a:pt x="338573" y="183323"/>
                          <a:pt x="321869" y="206876"/>
                          <a:pt x="321869" y="206876"/>
                        </a:cubicBezTo>
                        <a:cubicBezTo>
                          <a:pt x="306704" y="252372"/>
                          <a:pt x="299561" y="251993"/>
                          <a:pt x="314554" y="301973"/>
                        </a:cubicBezTo>
                        <a:cubicBezTo>
                          <a:pt x="317080" y="310394"/>
                          <a:pt x="323462" y="317244"/>
                          <a:pt x="329184" y="323919"/>
                        </a:cubicBezTo>
                        <a:cubicBezTo>
                          <a:pt x="338161" y="334392"/>
                          <a:pt x="345359" y="348818"/>
                          <a:pt x="358445" y="353180"/>
                        </a:cubicBezTo>
                        <a:lnTo>
                          <a:pt x="402336" y="367810"/>
                        </a:lnTo>
                        <a:cubicBezTo>
                          <a:pt x="434025" y="364641"/>
                          <a:pt x="471760" y="376462"/>
                          <a:pt x="490119" y="345865"/>
                        </a:cubicBezTo>
                        <a:cubicBezTo>
                          <a:pt x="494086" y="339253"/>
                          <a:pt x="494996" y="331234"/>
                          <a:pt x="497434" y="323919"/>
                        </a:cubicBezTo>
                        <a:cubicBezTo>
                          <a:pt x="494996" y="297097"/>
                          <a:pt x="493928" y="270114"/>
                          <a:pt x="490119" y="243452"/>
                        </a:cubicBezTo>
                        <a:cubicBezTo>
                          <a:pt x="489028" y="235818"/>
                          <a:pt x="487620" y="227527"/>
                          <a:pt x="482803" y="221506"/>
                        </a:cubicBezTo>
                        <a:cubicBezTo>
                          <a:pt x="472490" y="208614"/>
                          <a:pt x="453369" y="204380"/>
                          <a:pt x="438912" y="199561"/>
                        </a:cubicBezTo>
                        <a:cubicBezTo>
                          <a:pt x="453542" y="197122"/>
                          <a:pt x="468101" y="194205"/>
                          <a:pt x="482803" y="192245"/>
                        </a:cubicBezTo>
                        <a:cubicBezTo>
                          <a:pt x="504690" y="189327"/>
                          <a:pt x="526781" y="188053"/>
                          <a:pt x="548640" y="184930"/>
                        </a:cubicBezTo>
                        <a:cubicBezTo>
                          <a:pt x="560948" y="183172"/>
                          <a:pt x="573024" y="180053"/>
                          <a:pt x="585216" y="177615"/>
                        </a:cubicBezTo>
                        <a:cubicBezTo>
                          <a:pt x="619929" y="142902"/>
                          <a:pt x="610115" y="161440"/>
                          <a:pt x="621792" y="126409"/>
                        </a:cubicBezTo>
                        <a:cubicBezTo>
                          <a:pt x="619354" y="119094"/>
                          <a:pt x="620752" y="108945"/>
                          <a:pt x="614477" y="104463"/>
                        </a:cubicBezTo>
                        <a:cubicBezTo>
                          <a:pt x="601928" y="95499"/>
                          <a:pt x="570586" y="89833"/>
                          <a:pt x="570586" y="89833"/>
                        </a:cubicBezTo>
                        <a:cubicBezTo>
                          <a:pt x="555956" y="94710"/>
                          <a:pt x="531572" y="89833"/>
                          <a:pt x="526695" y="104463"/>
                        </a:cubicBezTo>
                        <a:lnTo>
                          <a:pt x="512064" y="148354"/>
                        </a:lnTo>
                        <a:cubicBezTo>
                          <a:pt x="516941" y="180053"/>
                          <a:pt x="520784" y="211929"/>
                          <a:pt x="526695" y="243452"/>
                        </a:cubicBezTo>
                        <a:cubicBezTo>
                          <a:pt x="528116" y="251031"/>
                          <a:pt x="530043" y="258785"/>
                          <a:pt x="534010" y="265397"/>
                        </a:cubicBezTo>
                        <a:cubicBezTo>
                          <a:pt x="537558" y="271311"/>
                          <a:pt x="543254" y="275720"/>
                          <a:pt x="548640" y="280028"/>
                        </a:cubicBezTo>
                        <a:cubicBezTo>
                          <a:pt x="561833" y="290583"/>
                          <a:pt x="584833" y="303284"/>
                          <a:pt x="599847" y="309289"/>
                        </a:cubicBezTo>
                        <a:cubicBezTo>
                          <a:pt x="614166" y="315017"/>
                          <a:pt x="643738" y="323919"/>
                          <a:pt x="643738" y="323919"/>
                        </a:cubicBezTo>
                        <a:cubicBezTo>
                          <a:pt x="648615" y="316604"/>
                          <a:pt x="652876" y="308838"/>
                          <a:pt x="658368" y="301973"/>
                        </a:cubicBezTo>
                        <a:cubicBezTo>
                          <a:pt x="662676" y="296587"/>
                          <a:pt x="669451" y="293257"/>
                          <a:pt x="672999" y="287343"/>
                        </a:cubicBezTo>
                        <a:cubicBezTo>
                          <a:pt x="676966" y="280731"/>
                          <a:pt x="676866" y="272294"/>
                          <a:pt x="680314" y="265397"/>
                        </a:cubicBezTo>
                        <a:cubicBezTo>
                          <a:pt x="684246" y="257534"/>
                          <a:pt x="690067" y="250767"/>
                          <a:pt x="694944" y="243452"/>
                        </a:cubicBezTo>
                        <a:cubicBezTo>
                          <a:pt x="697382" y="236137"/>
                          <a:pt x="700586" y="229033"/>
                          <a:pt x="702259" y="221506"/>
                        </a:cubicBezTo>
                        <a:cubicBezTo>
                          <a:pt x="714355" y="167078"/>
                          <a:pt x="705217" y="184777"/>
                          <a:pt x="716890" y="126409"/>
                        </a:cubicBezTo>
                        <a:cubicBezTo>
                          <a:pt x="718402" y="118848"/>
                          <a:pt x="721767" y="111778"/>
                          <a:pt x="724205" y="104463"/>
                        </a:cubicBezTo>
                        <a:cubicBezTo>
                          <a:pt x="726643" y="133724"/>
                          <a:pt x="726693" y="163282"/>
                          <a:pt x="731520" y="192245"/>
                        </a:cubicBezTo>
                        <a:cubicBezTo>
                          <a:pt x="734055" y="207457"/>
                          <a:pt x="741274" y="221506"/>
                          <a:pt x="746151" y="236137"/>
                        </a:cubicBezTo>
                        <a:lnTo>
                          <a:pt x="753466" y="258082"/>
                        </a:lnTo>
                        <a:cubicBezTo>
                          <a:pt x="755904" y="265397"/>
                          <a:pt x="755328" y="274575"/>
                          <a:pt x="760781" y="280028"/>
                        </a:cubicBezTo>
                        <a:lnTo>
                          <a:pt x="797357" y="316604"/>
                        </a:lnTo>
                        <a:cubicBezTo>
                          <a:pt x="807111" y="314166"/>
                          <a:pt x="816988" y="312178"/>
                          <a:pt x="826618" y="309289"/>
                        </a:cubicBezTo>
                        <a:cubicBezTo>
                          <a:pt x="841389" y="304858"/>
                          <a:pt x="870509" y="294658"/>
                          <a:pt x="870509" y="294658"/>
                        </a:cubicBezTo>
                        <a:cubicBezTo>
                          <a:pt x="872947" y="287343"/>
                          <a:pt x="874633" y="279733"/>
                          <a:pt x="877824" y="272713"/>
                        </a:cubicBezTo>
                        <a:cubicBezTo>
                          <a:pt x="886849" y="252858"/>
                          <a:pt x="900188" y="234882"/>
                          <a:pt x="907085" y="214191"/>
                        </a:cubicBezTo>
                        <a:lnTo>
                          <a:pt x="914400" y="192245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" name="Ovaal 8"/>
                  <p:cNvSpPr>
                    <a:spLocks noChangeAspect="1"/>
                  </p:cNvSpPr>
                  <p:nvPr/>
                </p:nvSpPr>
                <p:spPr>
                  <a:xfrm>
                    <a:off x="7236205" y="5517240"/>
                    <a:ext cx="72099" cy="72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" name="Vrije vorm 9"/>
                  <p:cNvSpPr/>
                  <p:nvPr/>
                </p:nvSpPr>
                <p:spPr>
                  <a:xfrm>
                    <a:off x="7524328" y="5301208"/>
                    <a:ext cx="124358" cy="360000"/>
                  </a:xfrm>
                  <a:custGeom>
                    <a:avLst/>
                    <a:gdLst>
                      <a:gd name="connsiteX0" fmla="*/ 0 w 124358"/>
                      <a:gd name="connsiteY0" fmla="*/ 0 h 454444"/>
                      <a:gd name="connsiteX1" fmla="*/ 21945 w 124358"/>
                      <a:gd name="connsiteY1" fmla="*/ 36576 h 454444"/>
                      <a:gd name="connsiteX2" fmla="*/ 36576 w 124358"/>
                      <a:gd name="connsiteY2" fmla="*/ 80468 h 454444"/>
                      <a:gd name="connsiteX3" fmla="*/ 51206 w 124358"/>
                      <a:gd name="connsiteY3" fmla="*/ 168250 h 454444"/>
                      <a:gd name="connsiteX4" fmla="*/ 58521 w 124358"/>
                      <a:gd name="connsiteY4" fmla="*/ 197511 h 454444"/>
                      <a:gd name="connsiteX5" fmla="*/ 73152 w 124358"/>
                      <a:gd name="connsiteY5" fmla="*/ 241402 h 454444"/>
                      <a:gd name="connsiteX6" fmla="*/ 80467 w 124358"/>
                      <a:gd name="connsiteY6" fmla="*/ 343815 h 454444"/>
                      <a:gd name="connsiteX7" fmla="*/ 87782 w 124358"/>
                      <a:gd name="connsiteY7" fmla="*/ 365760 h 454444"/>
                      <a:gd name="connsiteX8" fmla="*/ 95097 w 124358"/>
                      <a:gd name="connsiteY8" fmla="*/ 402336 h 454444"/>
                      <a:gd name="connsiteX9" fmla="*/ 109728 w 124358"/>
                      <a:gd name="connsiteY9" fmla="*/ 431597 h 454444"/>
                      <a:gd name="connsiteX10" fmla="*/ 117043 w 124358"/>
                      <a:gd name="connsiteY10" fmla="*/ 453543 h 454444"/>
                      <a:gd name="connsiteX11" fmla="*/ 124358 w 124358"/>
                      <a:gd name="connsiteY11" fmla="*/ 453543 h 454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4358" h="454444">
                        <a:moveTo>
                          <a:pt x="0" y="0"/>
                        </a:moveTo>
                        <a:cubicBezTo>
                          <a:pt x="7315" y="12192"/>
                          <a:pt x="16062" y="23632"/>
                          <a:pt x="21945" y="36576"/>
                        </a:cubicBezTo>
                        <a:cubicBezTo>
                          <a:pt x="28327" y="50616"/>
                          <a:pt x="36576" y="80468"/>
                          <a:pt x="36576" y="80468"/>
                        </a:cubicBezTo>
                        <a:cubicBezTo>
                          <a:pt x="42683" y="123216"/>
                          <a:pt x="42649" y="129742"/>
                          <a:pt x="51206" y="168250"/>
                        </a:cubicBezTo>
                        <a:cubicBezTo>
                          <a:pt x="53387" y="178064"/>
                          <a:pt x="55632" y="187881"/>
                          <a:pt x="58521" y="197511"/>
                        </a:cubicBezTo>
                        <a:cubicBezTo>
                          <a:pt x="62952" y="212282"/>
                          <a:pt x="73152" y="241402"/>
                          <a:pt x="73152" y="241402"/>
                        </a:cubicBezTo>
                        <a:cubicBezTo>
                          <a:pt x="75590" y="275540"/>
                          <a:pt x="76468" y="309825"/>
                          <a:pt x="80467" y="343815"/>
                        </a:cubicBezTo>
                        <a:cubicBezTo>
                          <a:pt x="81368" y="351473"/>
                          <a:pt x="85912" y="358280"/>
                          <a:pt x="87782" y="365760"/>
                        </a:cubicBezTo>
                        <a:cubicBezTo>
                          <a:pt x="90798" y="377822"/>
                          <a:pt x="91165" y="390541"/>
                          <a:pt x="95097" y="402336"/>
                        </a:cubicBezTo>
                        <a:cubicBezTo>
                          <a:pt x="98546" y="412681"/>
                          <a:pt x="105432" y="421574"/>
                          <a:pt x="109728" y="431597"/>
                        </a:cubicBezTo>
                        <a:cubicBezTo>
                          <a:pt x="112766" y="438685"/>
                          <a:pt x="112766" y="447127"/>
                          <a:pt x="117043" y="453543"/>
                        </a:cubicBezTo>
                        <a:cubicBezTo>
                          <a:pt x="118396" y="455572"/>
                          <a:pt x="121920" y="453543"/>
                          <a:pt x="124358" y="453543"/>
                        </a:cubicBezTo>
                      </a:path>
                    </a:pathLst>
                  </a:custGeom>
                  <a:noFill/>
                  <a:ln w="476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" name="Ovaal 10"/>
                  <p:cNvSpPr>
                    <a:spLocks noChangeAspect="1"/>
                  </p:cNvSpPr>
                  <p:nvPr/>
                </p:nvSpPr>
                <p:spPr>
                  <a:xfrm>
                    <a:off x="7648595" y="5733264"/>
                    <a:ext cx="72099" cy="72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20" name="Pijl: omlaag 19">
                <a:extLst>
                  <a:ext uri="{FF2B5EF4-FFF2-40B4-BE49-F238E27FC236}">
                    <a16:creationId xmlns:a16="http://schemas.microsoft.com/office/drawing/2014/main" id="{532FF62B-40F2-4CAD-1BB9-34BBB680CA11}"/>
                  </a:ext>
                </a:extLst>
              </p:cNvPr>
              <p:cNvSpPr/>
              <p:nvPr/>
            </p:nvSpPr>
            <p:spPr>
              <a:xfrm rot="634495">
                <a:off x="7436463" y="3988363"/>
                <a:ext cx="484632" cy="978408"/>
              </a:xfrm>
              <a:prstGeom prst="down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D59378DE-4C8D-279A-6DB7-46F81CB7F3FD}"/>
              </a:ext>
            </a:extLst>
          </p:cNvPr>
          <p:cNvSpPr txBox="1"/>
          <p:nvPr/>
        </p:nvSpPr>
        <p:spPr>
          <a:xfrm>
            <a:off x="353568" y="1087527"/>
            <a:ext cx="84303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spc="100" dirty="0">
                <a:latin typeface="Verdana" panose="020B0604030504040204" pitchFamily="34" charset="0"/>
                <a:ea typeface="Verdana" panose="020B0604030504040204" pitchFamily="34" charset="0"/>
              </a:rPr>
              <a:t>STEMBILJET voor de verkiezing van het Europees Parlement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DFCD879-BDBA-A547-5E67-62CBDF07F923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95" y="1065313"/>
            <a:ext cx="3930400" cy="505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3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174092AD-9BFB-1F3C-B279-8068E59B5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411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8.4 De uitslag</a:t>
            </a:r>
          </a:p>
        </p:txBody>
      </p:sp>
    </p:spTree>
    <p:extLst>
      <p:ext uri="{BB962C8B-B14F-4D97-AF65-F5344CB8AC3E}">
        <p14:creationId xmlns:p14="http://schemas.microsoft.com/office/powerpoint/2010/main" val="127425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78EB9A8-17A2-EC4C-81D0-100FB49046E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verkiezingsuitslag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5A40792D-909C-E089-8A34-8E5BF74DD457}"/>
              </a:ext>
            </a:extLst>
          </p:cNvPr>
          <p:cNvGrpSpPr>
            <a:grpSpLocks noChangeAspect="1"/>
          </p:cNvGrpSpPr>
          <p:nvPr/>
        </p:nvGrpSpPr>
        <p:grpSpPr>
          <a:xfrm>
            <a:off x="432000" y="1026368"/>
            <a:ext cx="8280000" cy="5382000"/>
            <a:chOff x="0" y="914400"/>
            <a:chExt cx="9144000" cy="5943600"/>
          </a:xfrm>
        </p:grpSpPr>
        <p:pic>
          <p:nvPicPr>
            <p:cNvPr id="9" name="Afbeelding 8" descr="Afbeelding met overdekt, gebouw, overheid, auditorium&#10;&#10;Automatisch gegenereerde beschrijving">
              <a:extLst>
                <a:ext uri="{FF2B5EF4-FFF2-40B4-BE49-F238E27FC236}">
                  <a16:creationId xmlns:a16="http://schemas.microsoft.com/office/drawing/2014/main" id="{F86955D3-4135-A33C-3C26-2D324373B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"/>
            <a:stretch/>
          </p:blipFill>
          <p:spPr>
            <a:xfrm>
              <a:off x="0" y="914400"/>
              <a:ext cx="9144000" cy="5943600"/>
            </a:xfrm>
            <a:prstGeom prst="rect">
              <a:avLst/>
            </a:prstGeom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D069540F-D92B-631A-DD51-75217BF47DA5}"/>
                </a:ext>
              </a:extLst>
            </p:cNvPr>
            <p:cNvGrpSpPr/>
            <p:nvPr/>
          </p:nvGrpSpPr>
          <p:grpSpPr>
            <a:xfrm>
              <a:off x="4110134" y="914400"/>
              <a:ext cx="1147665" cy="554418"/>
              <a:chOff x="3652934" y="1092377"/>
              <a:chExt cx="1147665" cy="554418"/>
            </a:xfrm>
          </p:grpSpPr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BEF924F5-6DA4-01F0-9626-12C0E4D4B809}"/>
                  </a:ext>
                </a:extLst>
              </p:cNvPr>
              <p:cNvSpPr/>
              <p:nvPr/>
            </p:nvSpPr>
            <p:spPr>
              <a:xfrm>
                <a:off x="3652934" y="1092377"/>
                <a:ext cx="1147665" cy="554418"/>
              </a:xfrm>
              <a:prstGeom prst="rect">
                <a:avLst/>
              </a:prstGeom>
              <a:solidFill>
                <a:srgbClr val="0000D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4" name="Afbeelding 3" descr="Afbeelding met vlag, symbool, blauw&#10;&#10;Automatisch gegenereerde beschrijving">
                <a:extLst>
                  <a:ext uri="{FF2B5EF4-FFF2-40B4-BE49-F238E27FC236}">
                    <a16:creationId xmlns:a16="http://schemas.microsoft.com/office/drawing/2014/main" id="{43D4AA8E-5754-4078-79E4-3236CF3867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33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143" b="19456"/>
              <a:stretch/>
            </p:blipFill>
            <p:spPr>
              <a:xfrm>
                <a:off x="3792892" y="1092377"/>
                <a:ext cx="867747" cy="554418"/>
              </a:xfrm>
              <a:prstGeom prst="rect">
                <a:avLst/>
              </a:prstGeom>
              <a:solidFill>
                <a:srgbClr val="2F4EBB"/>
              </a:solidFill>
            </p:spPr>
          </p:pic>
        </p:grpSp>
      </p:grpSp>
    </p:spTree>
    <p:extLst>
      <p:ext uri="{BB962C8B-B14F-4D97-AF65-F5344CB8AC3E}">
        <p14:creationId xmlns:p14="http://schemas.microsoft.com/office/powerpoint/2010/main" val="1391997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3A4C314-5A7D-916C-A4B9-95E1CFCFD438}"/>
              </a:ext>
            </a:extLst>
          </p:cNvPr>
          <p:cNvSpPr txBox="1"/>
          <p:nvPr/>
        </p:nvSpPr>
        <p:spPr>
          <a:xfrm flipH="1">
            <a:off x="0" y="288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verkiezingsuitslag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065C11D1-25CB-8B98-3CF9-7CC6DE15AA7D}"/>
              </a:ext>
            </a:extLst>
          </p:cNvPr>
          <p:cNvGrpSpPr/>
          <p:nvPr/>
        </p:nvGrpSpPr>
        <p:grpSpPr>
          <a:xfrm>
            <a:off x="432000" y="1008000"/>
            <a:ext cx="8280000" cy="5382000"/>
            <a:chOff x="432000" y="1008000"/>
            <a:chExt cx="8280000" cy="5382000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4A72376B-14F4-5311-27B5-462B82CE134B}"/>
                </a:ext>
              </a:extLst>
            </p:cNvPr>
            <p:cNvGrpSpPr/>
            <p:nvPr/>
          </p:nvGrpSpPr>
          <p:grpSpPr>
            <a:xfrm>
              <a:off x="432000" y="1008000"/>
              <a:ext cx="8280000" cy="5382000"/>
              <a:chOff x="432000" y="1026368"/>
              <a:chExt cx="8280000" cy="5382000"/>
            </a:xfrm>
          </p:grpSpPr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F37F0B58-3585-DC45-C213-973DFC4AEB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32000" y="1026368"/>
                <a:ext cx="8280000" cy="5382000"/>
                <a:chOff x="0" y="914400"/>
                <a:chExt cx="9144000" cy="5943600"/>
              </a:xfrm>
            </p:grpSpPr>
            <p:pic>
              <p:nvPicPr>
                <p:cNvPr id="21" name="Afbeelding 20" descr="Afbeelding met overdekt, gebouw, overheid, auditorium&#10;&#10;Automatisch gegenereerde beschrijving">
                  <a:extLst>
                    <a:ext uri="{FF2B5EF4-FFF2-40B4-BE49-F238E27FC236}">
                      <a16:creationId xmlns:a16="http://schemas.microsoft.com/office/drawing/2014/main" id="{294CE225-CE91-D4EF-E118-6C21959E1B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-32000" contrast="-1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00"/>
                <a:stretch/>
              </p:blipFill>
              <p:spPr>
                <a:xfrm>
                  <a:off x="0" y="914400"/>
                  <a:ext cx="9144000" cy="5943600"/>
                </a:xfrm>
                <a:prstGeom prst="rect">
                  <a:avLst/>
                </a:prstGeom>
              </p:spPr>
            </p:pic>
            <p:grpSp>
              <p:nvGrpSpPr>
                <p:cNvPr id="22" name="Groep 21">
                  <a:extLst>
                    <a:ext uri="{FF2B5EF4-FFF2-40B4-BE49-F238E27FC236}">
                      <a16:creationId xmlns:a16="http://schemas.microsoft.com/office/drawing/2014/main" id="{71138280-7E9F-9409-0C60-CE6390AA629A}"/>
                    </a:ext>
                  </a:extLst>
                </p:cNvPr>
                <p:cNvGrpSpPr/>
                <p:nvPr/>
              </p:nvGrpSpPr>
              <p:grpSpPr>
                <a:xfrm>
                  <a:off x="4110134" y="914400"/>
                  <a:ext cx="1147665" cy="554418"/>
                  <a:chOff x="3652934" y="1092377"/>
                  <a:chExt cx="1147665" cy="554418"/>
                </a:xfrm>
              </p:grpSpPr>
              <p:sp>
                <p:nvSpPr>
                  <p:cNvPr id="23" name="Rechthoek 22">
                    <a:extLst>
                      <a:ext uri="{FF2B5EF4-FFF2-40B4-BE49-F238E27FC236}">
                        <a16:creationId xmlns:a16="http://schemas.microsoft.com/office/drawing/2014/main" id="{613BA6EC-073E-18ED-A580-D8694E3995FC}"/>
                      </a:ext>
                    </a:extLst>
                  </p:cNvPr>
                  <p:cNvSpPr/>
                  <p:nvPr/>
                </p:nvSpPr>
                <p:spPr>
                  <a:xfrm>
                    <a:off x="3652934" y="1092377"/>
                    <a:ext cx="1147665" cy="55441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pic>
                <p:nvPicPr>
                  <p:cNvPr id="24" name="Afbeelding 23" descr="Afbeelding met vlag, symbool, blauw&#10;&#10;Automatisch gegenereerde beschrijving">
                    <a:extLst>
                      <a:ext uri="{FF2B5EF4-FFF2-40B4-BE49-F238E27FC236}">
                        <a16:creationId xmlns:a16="http://schemas.microsoft.com/office/drawing/2014/main" id="{392185B4-6F31-772B-928F-C8B16B8AE1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bright="33000" contras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7143" b="19456"/>
                  <a:stretch/>
                </p:blipFill>
                <p:spPr>
                  <a:xfrm>
                    <a:off x="3792892" y="1092377"/>
                    <a:ext cx="867747" cy="554418"/>
                  </a:xfrm>
                  <a:prstGeom prst="rect">
                    <a:avLst/>
                  </a:prstGeom>
                  <a:solidFill>
                    <a:srgbClr val="2F4EBB"/>
                  </a:solidFill>
                </p:spPr>
              </p:pic>
            </p:grpSp>
          </p:grpSp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0342FD37-8EA4-D933-82DD-63262CF7A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7780" y="1691875"/>
                <a:ext cx="3384220" cy="1303251"/>
              </a:xfrm>
              <a:prstGeom prst="rect">
                <a:avLst/>
              </a:prstGeom>
            </p:spPr>
          </p:pic>
        </p:grpSp>
        <p:pic>
          <p:nvPicPr>
            <p:cNvPr id="28" name="Afbeelding 27" descr="Afbeelding met vlag, Rechthoek, schermopname&#10;&#10;Automatisch gegenereerde beschrijving">
              <a:extLst>
                <a:ext uri="{FF2B5EF4-FFF2-40B4-BE49-F238E27FC236}">
                  <a16:creationId xmlns:a16="http://schemas.microsoft.com/office/drawing/2014/main" id="{8E5C7F2E-0898-6F4B-5CB7-FFE351562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516" y="1673507"/>
              <a:ext cx="510748" cy="931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719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FBFACB6-C1D6-240D-DAB8-9D9F705FCEC8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Hebben wij invloed?</a:t>
            </a:r>
          </a:p>
        </p:txBody>
      </p:sp>
      <p:sp>
        <p:nvSpPr>
          <p:cNvPr id="117" name="Vrije vorm: vorm 116">
            <a:extLst>
              <a:ext uri="{FF2B5EF4-FFF2-40B4-BE49-F238E27FC236}">
                <a16:creationId xmlns:a16="http://schemas.microsoft.com/office/drawing/2014/main" id="{1C67FBEF-AE9F-518F-7364-412555D65C46}"/>
              </a:ext>
            </a:extLst>
          </p:cNvPr>
          <p:cNvSpPr/>
          <p:nvPr/>
        </p:nvSpPr>
        <p:spPr>
          <a:xfrm>
            <a:off x="5575608" y="2743199"/>
            <a:ext cx="1350000" cy="36000"/>
          </a:xfrm>
          <a:custGeom>
            <a:avLst/>
            <a:gdLst>
              <a:gd name="connsiteX0" fmla="*/ 0 w 1293542"/>
              <a:gd name="connsiteY0" fmla="*/ 4460 h 4460"/>
              <a:gd name="connsiteX1" fmla="*/ 1293542 w 1293542"/>
              <a:gd name="connsiteY1" fmla="*/ 0 h 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3542" h="4460">
                <a:moveTo>
                  <a:pt x="0" y="4460"/>
                </a:moveTo>
                <a:lnTo>
                  <a:pt x="1293542" y="0"/>
                </a:lnTo>
              </a:path>
            </a:pathLst>
          </a:cu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8FCF4BD1-EC7B-C04C-56AC-76570CE6620C}"/>
              </a:ext>
            </a:extLst>
          </p:cNvPr>
          <p:cNvGrpSpPr/>
          <p:nvPr/>
        </p:nvGrpSpPr>
        <p:grpSpPr>
          <a:xfrm>
            <a:off x="5752890" y="2859858"/>
            <a:ext cx="1760682" cy="569142"/>
            <a:chOff x="3351090" y="2383029"/>
            <a:chExt cx="1760682" cy="569142"/>
          </a:xfrm>
        </p:grpSpPr>
        <p:grpSp>
          <p:nvGrpSpPr>
            <p:cNvPr id="239" name="Groep 238">
              <a:extLst>
                <a:ext uri="{FF2B5EF4-FFF2-40B4-BE49-F238E27FC236}">
                  <a16:creationId xmlns:a16="http://schemas.microsoft.com/office/drawing/2014/main" id="{809A7C40-4890-6E67-4996-E7B69BF9DEB7}"/>
                </a:ext>
              </a:extLst>
            </p:cNvPr>
            <p:cNvGrpSpPr/>
            <p:nvPr/>
          </p:nvGrpSpPr>
          <p:grpSpPr>
            <a:xfrm>
              <a:off x="4623382" y="2383029"/>
              <a:ext cx="488390" cy="551573"/>
              <a:chOff x="3506171" y="2328522"/>
              <a:chExt cx="341973" cy="386214"/>
            </a:xfrm>
          </p:grpSpPr>
          <p:sp>
            <p:nvSpPr>
              <p:cNvPr id="250" name="Ovaal 249">
                <a:extLst>
                  <a:ext uri="{FF2B5EF4-FFF2-40B4-BE49-F238E27FC236}">
                    <a16:creationId xmlns:a16="http://schemas.microsoft.com/office/drawing/2014/main" id="{645D830C-DC22-5FA5-210A-D9E91156EB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1" name="Stroomdiagram: Uitstel 250">
                <a:extLst>
                  <a:ext uri="{FF2B5EF4-FFF2-40B4-BE49-F238E27FC236}">
                    <a16:creationId xmlns:a16="http://schemas.microsoft.com/office/drawing/2014/main" id="{5B1C6C8E-D227-256C-303C-502164CA4DAD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2" name="Gelijkbenige driehoek 251">
                <a:extLst>
                  <a:ext uri="{FF2B5EF4-FFF2-40B4-BE49-F238E27FC236}">
                    <a16:creationId xmlns:a16="http://schemas.microsoft.com/office/drawing/2014/main" id="{3C14FD91-E1E8-23CC-138A-3FF68CAE3017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3" name="Gelijkbenige driehoek 252">
                <a:extLst>
                  <a:ext uri="{FF2B5EF4-FFF2-40B4-BE49-F238E27FC236}">
                    <a16:creationId xmlns:a16="http://schemas.microsoft.com/office/drawing/2014/main" id="{CF76D6C0-3FAC-4176-EBE3-0E148D00D670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A954430F-57E6-C82D-ADB5-730D6ABF0E39}"/>
                </a:ext>
              </a:extLst>
            </p:cNvPr>
            <p:cNvGrpSpPr/>
            <p:nvPr/>
          </p:nvGrpSpPr>
          <p:grpSpPr>
            <a:xfrm>
              <a:off x="3351090" y="2400598"/>
              <a:ext cx="488390" cy="551573"/>
              <a:chOff x="3506171" y="2328522"/>
              <a:chExt cx="341973" cy="386214"/>
            </a:xfrm>
          </p:grpSpPr>
          <p:sp>
            <p:nvSpPr>
              <p:cNvPr id="318" name="Ovaal 317">
                <a:extLst>
                  <a:ext uri="{FF2B5EF4-FFF2-40B4-BE49-F238E27FC236}">
                    <a16:creationId xmlns:a16="http://schemas.microsoft.com/office/drawing/2014/main" id="{F0384CAD-8466-DBFA-BF87-607305C280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9" name="Stroomdiagram: Uitstel 318">
                <a:extLst>
                  <a:ext uri="{FF2B5EF4-FFF2-40B4-BE49-F238E27FC236}">
                    <a16:creationId xmlns:a16="http://schemas.microsoft.com/office/drawing/2014/main" id="{BD425EA2-DAB7-2565-541F-034513CE3889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0" name="Gelijkbenige driehoek 319">
                <a:extLst>
                  <a:ext uri="{FF2B5EF4-FFF2-40B4-BE49-F238E27FC236}">
                    <a16:creationId xmlns:a16="http://schemas.microsoft.com/office/drawing/2014/main" id="{5BD1E168-CC98-D73E-A391-0685F0F27CE8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1" name="Gelijkbenige driehoek 320">
                <a:extLst>
                  <a:ext uri="{FF2B5EF4-FFF2-40B4-BE49-F238E27FC236}">
                    <a16:creationId xmlns:a16="http://schemas.microsoft.com/office/drawing/2014/main" id="{449DC7CF-BE15-88F7-0CF0-DA3CB529DBFF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13" name="Groep 312">
              <a:extLst>
                <a:ext uri="{FF2B5EF4-FFF2-40B4-BE49-F238E27FC236}">
                  <a16:creationId xmlns:a16="http://schemas.microsoft.com/office/drawing/2014/main" id="{C61DB7F7-F021-A60E-CF10-24BDA482754B}"/>
                </a:ext>
              </a:extLst>
            </p:cNvPr>
            <p:cNvGrpSpPr/>
            <p:nvPr/>
          </p:nvGrpSpPr>
          <p:grpSpPr>
            <a:xfrm>
              <a:off x="3971177" y="2400598"/>
              <a:ext cx="488390" cy="551573"/>
              <a:chOff x="3506171" y="2328522"/>
              <a:chExt cx="341973" cy="386214"/>
            </a:xfrm>
          </p:grpSpPr>
          <p:sp>
            <p:nvSpPr>
              <p:cNvPr id="314" name="Ovaal 313">
                <a:extLst>
                  <a:ext uri="{FF2B5EF4-FFF2-40B4-BE49-F238E27FC236}">
                    <a16:creationId xmlns:a16="http://schemas.microsoft.com/office/drawing/2014/main" id="{2ADED137-531A-099A-56E1-E8623C4C49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5" name="Stroomdiagram: Uitstel 314">
                <a:extLst>
                  <a:ext uri="{FF2B5EF4-FFF2-40B4-BE49-F238E27FC236}">
                    <a16:creationId xmlns:a16="http://schemas.microsoft.com/office/drawing/2014/main" id="{D52F5D37-68E7-FFA3-56A3-B82D332A4F03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6" name="Gelijkbenige driehoek 315">
                <a:extLst>
                  <a:ext uri="{FF2B5EF4-FFF2-40B4-BE49-F238E27FC236}">
                    <a16:creationId xmlns:a16="http://schemas.microsoft.com/office/drawing/2014/main" id="{933816E1-48E0-D4EF-8F54-262FDE0741C1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7" name="Gelijkbenige driehoek 316">
                <a:extLst>
                  <a:ext uri="{FF2B5EF4-FFF2-40B4-BE49-F238E27FC236}">
                    <a16:creationId xmlns:a16="http://schemas.microsoft.com/office/drawing/2014/main" id="{7EC0BF60-2922-2052-95CD-83B43A95C9A7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87A4AE0-2D99-2F91-C391-087714761DA1}"/>
              </a:ext>
            </a:extLst>
          </p:cNvPr>
          <p:cNvGrpSpPr/>
          <p:nvPr/>
        </p:nvGrpSpPr>
        <p:grpSpPr>
          <a:xfrm>
            <a:off x="3291817" y="2875562"/>
            <a:ext cx="4222403" cy="1197637"/>
            <a:chOff x="890017" y="2398733"/>
            <a:chExt cx="4222403" cy="1197637"/>
          </a:xfrm>
        </p:grpSpPr>
        <p:grpSp>
          <p:nvGrpSpPr>
            <p:cNvPr id="311" name="Groep 310">
              <a:extLst>
                <a:ext uri="{FF2B5EF4-FFF2-40B4-BE49-F238E27FC236}">
                  <a16:creationId xmlns:a16="http://schemas.microsoft.com/office/drawing/2014/main" id="{0C1B2221-1850-6829-81A4-30A4F4137A70}"/>
                </a:ext>
              </a:extLst>
            </p:cNvPr>
            <p:cNvGrpSpPr/>
            <p:nvPr/>
          </p:nvGrpSpPr>
          <p:grpSpPr>
            <a:xfrm>
              <a:off x="2736460" y="2398733"/>
              <a:ext cx="488390" cy="551573"/>
              <a:chOff x="3506171" y="2328522"/>
              <a:chExt cx="341973" cy="386214"/>
            </a:xfrm>
          </p:grpSpPr>
          <p:sp>
            <p:nvSpPr>
              <p:cNvPr id="322" name="Ovaal 321">
                <a:extLst>
                  <a:ext uri="{FF2B5EF4-FFF2-40B4-BE49-F238E27FC236}">
                    <a16:creationId xmlns:a16="http://schemas.microsoft.com/office/drawing/2014/main" id="{97F33AA1-5246-B119-4948-3E3808BE13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3" name="Stroomdiagram: Uitstel 322">
                <a:extLst>
                  <a:ext uri="{FF2B5EF4-FFF2-40B4-BE49-F238E27FC236}">
                    <a16:creationId xmlns:a16="http://schemas.microsoft.com/office/drawing/2014/main" id="{F105BAA2-6DBF-32C1-7119-393C8466D94F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4" name="Gelijkbenige driehoek 323">
                <a:extLst>
                  <a:ext uri="{FF2B5EF4-FFF2-40B4-BE49-F238E27FC236}">
                    <a16:creationId xmlns:a16="http://schemas.microsoft.com/office/drawing/2014/main" id="{16535699-05D5-AA99-2053-D1868C2C64D5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5" name="Gelijkbenige driehoek 324">
                <a:extLst>
                  <a:ext uri="{FF2B5EF4-FFF2-40B4-BE49-F238E27FC236}">
                    <a16:creationId xmlns:a16="http://schemas.microsoft.com/office/drawing/2014/main" id="{127DB39E-BE8D-C2F8-98F8-2B5D4208ECE4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82" name="Groep 381">
              <a:extLst>
                <a:ext uri="{FF2B5EF4-FFF2-40B4-BE49-F238E27FC236}">
                  <a16:creationId xmlns:a16="http://schemas.microsoft.com/office/drawing/2014/main" id="{7C38EDDE-53EB-97E1-5951-919D8BC02AB6}"/>
                </a:ext>
              </a:extLst>
            </p:cNvPr>
            <p:cNvGrpSpPr/>
            <p:nvPr/>
          </p:nvGrpSpPr>
          <p:grpSpPr>
            <a:xfrm flipH="1">
              <a:off x="2124733" y="2405500"/>
              <a:ext cx="488390" cy="551573"/>
              <a:chOff x="3506171" y="2328522"/>
              <a:chExt cx="341973" cy="386214"/>
            </a:xfrm>
          </p:grpSpPr>
          <p:sp>
            <p:nvSpPr>
              <p:cNvPr id="393" name="Ovaal 392">
                <a:extLst>
                  <a:ext uri="{FF2B5EF4-FFF2-40B4-BE49-F238E27FC236}">
                    <a16:creationId xmlns:a16="http://schemas.microsoft.com/office/drawing/2014/main" id="{D7741948-0973-2460-BF1E-ED2C5B227D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4" name="Stroomdiagram: Uitstel 393">
                <a:extLst>
                  <a:ext uri="{FF2B5EF4-FFF2-40B4-BE49-F238E27FC236}">
                    <a16:creationId xmlns:a16="http://schemas.microsoft.com/office/drawing/2014/main" id="{09F18277-823F-4F6B-E574-B0FD2C5F202F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5" name="Gelijkbenige driehoek 394">
                <a:extLst>
                  <a:ext uri="{FF2B5EF4-FFF2-40B4-BE49-F238E27FC236}">
                    <a16:creationId xmlns:a16="http://schemas.microsoft.com/office/drawing/2014/main" id="{679058CF-1B8E-7A6E-1021-C16FE0773509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6" name="Gelijkbenige driehoek 395">
                <a:extLst>
                  <a:ext uri="{FF2B5EF4-FFF2-40B4-BE49-F238E27FC236}">
                    <a16:creationId xmlns:a16="http://schemas.microsoft.com/office/drawing/2014/main" id="{FD980C52-C872-F84E-0E97-BC01D7A204A5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83" name="Groep 382">
              <a:extLst>
                <a:ext uri="{FF2B5EF4-FFF2-40B4-BE49-F238E27FC236}">
                  <a16:creationId xmlns:a16="http://schemas.microsoft.com/office/drawing/2014/main" id="{46832C55-04B3-884E-C656-79EBD50E48CB}"/>
                </a:ext>
              </a:extLst>
            </p:cNvPr>
            <p:cNvGrpSpPr/>
            <p:nvPr/>
          </p:nvGrpSpPr>
          <p:grpSpPr>
            <a:xfrm flipH="1">
              <a:off x="1510103" y="2407365"/>
              <a:ext cx="488390" cy="551573"/>
              <a:chOff x="3506171" y="2328522"/>
              <a:chExt cx="341973" cy="386214"/>
            </a:xfrm>
          </p:grpSpPr>
          <p:sp>
            <p:nvSpPr>
              <p:cNvPr id="389" name="Ovaal 388">
                <a:extLst>
                  <a:ext uri="{FF2B5EF4-FFF2-40B4-BE49-F238E27FC236}">
                    <a16:creationId xmlns:a16="http://schemas.microsoft.com/office/drawing/2014/main" id="{483F611F-583D-DA3B-D64E-A04276021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0" name="Stroomdiagram: Uitstel 389">
                <a:extLst>
                  <a:ext uri="{FF2B5EF4-FFF2-40B4-BE49-F238E27FC236}">
                    <a16:creationId xmlns:a16="http://schemas.microsoft.com/office/drawing/2014/main" id="{B8ECD0F3-CA61-6D3E-A6F4-803FF49792F2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1" name="Gelijkbenige driehoek 390">
                <a:extLst>
                  <a:ext uri="{FF2B5EF4-FFF2-40B4-BE49-F238E27FC236}">
                    <a16:creationId xmlns:a16="http://schemas.microsoft.com/office/drawing/2014/main" id="{5E283926-26B7-19EE-9B6C-41D17159CB2A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2" name="Gelijkbenige driehoek 391">
                <a:extLst>
                  <a:ext uri="{FF2B5EF4-FFF2-40B4-BE49-F238E27FC236}">
                    <a16:creationId xmlns:a16="http://schemas.microsoft.com/office/drawing/2014/main" id="{B8037FF3-77C7-A700-CD16-8CDC5C6C3CAF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84" name="Groep 383">
              <a:extLst>
                <a:ext uri="{FF2B5EF4-FFF2-40B4-BE49-F238E27FC236}">
                  <a16:creationId xmlns:a16="http://schemas.microsoft.com/office/drawing/2014/main" id="{DAB3673F-7D2A-B8CA-A7B5-2E7B18CFD9A7}"/>
                </a:ext>
              </a:extLst>
            </p:cNvPr>
            <p:cNvGrpSpPr/>
            <p:nvPr/>
          </p:nvGrpSpPr>
          <p:grpSpPr>
            <a:xfrm flipH="1">
              <a:off x="890017" y="2407365"/>
              <a:ext cx="488390" cy="551573"/>
              <a:chOff x="3506171" y="2328522"/>
              <a:chExt cx="341973" cy="386214"/>
            </a:xfrm>
          </p:grpSpPr>
          <p:sp>
            <p:nvSpPr>
              <p:cNvPr id="385" name="Ovaal 384">
                <a:extLst>
                  <a:ext uri="{FF2B5EF4-FFF2-40B4-BE49-F238E27FC236}">
                    <a16:creationId xmlns:a16="http://schemas.microsoft.com/office/drawing/2014/main" id="{52A38A4A-B6EB-8873-865E-634A7849FA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6" name="Stroomdiagram: Uitstel 385">
                <a:extLst>
                  <a:ext uri="{FF2B5EF4-FFF2-40B4-BE49-F238E27FC236}">
                    <a16:creationId xmlns:a16="http://schemas.microsoft.com/office/drawing/2014/main" id="{B4E4F9A6-58AC-5C8D-58F0-9C1A330B4DE2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7" name="Gelijkbenige driehoek 386">
                <a:extLst>
                  <a:ext uri="{FF2B5EF4-FFF2-40B4-BE49-F238E27FC236}">
                    <a16:creationId xmlns:a16="http://schemas.microsoft.com/office/drawing/2014/main" id="{134CC3AE-03E2-10A9-793B-965AD7093F53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8" name="Gelijkbenige driehoek 387">
                <a:extLst>
                  <a:ext uri="{FF2B5EF4-FFF2-40B4-BE49-F238E27FC236}">
                    <a16:creationId xmlns:a16="http://schemas.microsoft.com/office/drawing/2014/main" id="{DB5E1B62-2AF8-DEE3-D96D-C668860CDCA7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24" name="Groep 223">
              <a:extLst>
                <a:ext uri="{FF2B5EF4-FFF2-40B4-BE49-F238E27FC236}">
                  <a16:creationId xmlns:a16="http://schemas.microsoft.com/office/drawing/2014/main" id="{AF9B623C-0931-B214-21F3-CC8F384A4786}"/>
                </a:ext>
              </a:extLst>
            </p:cNvPr>
            <p:cNvGrpSpPr/>
            <p:nvPr/>
          </p:nvGrpSpPr>
          <p:grpSpPr>
            <a:xfrm>
              <a:off x="4624030" y="3044797"/>
              <a:ext cx="488390" cy="551573"/>
              <a:chOff x="3506172" y="2328522"/>
              <a:chExt cx="341973" cy="386214"/>
            </a:xfrm>
          </p:grpSpPr>
          <p:sp>
            <p:nvSpPr>
              <p:cNvPr id="235" name="Ovaal 234">
                <a:extLst>
                  <a:ext uri="{FF2B5EF4-FFF2-40B4-BE49-F238E27FC236}">
                    <a16:creationId xmlns:a16="http://schemas.microsoft.com/office/drawing/2014/main" id="{5340C639-30F0-4B48-243D-913E86E398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5" y="2328522"/>
                <a:ext cx="162000" cy="162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6" name="Stroomdiagram: Uitstel 235">
                <a:extLst>
                  <a:ext uri="{FF2B5EF4-FFF2-40B4-BE49-F238E27FC236}">
                    <a16:creationId xmlns:a16="http://schemas.microsoft.com/office/drawing/2014/main" id="{38D3881F-E538-75F3-03C4-E023F7A5CA73}"/>
                  </a:ext>
                </a:extLst>
              </p:cNvPr>
              <p:cNvSpPr/>
              <p:nvPr/>
            </p:nvSpPr>
            <p:spPr>
              <a:xfrm rot="16200000">
                <a:off x="3573932" y="2440523"/>
                <a:ext cx="206453" cy="341973"/>
              </a:xfrm>
              <a:prstGeom prst="flowChartDelay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7" name="Gelijkbenige driehoek 236">
                <a:extLst>
                  <a:ext uri="{FF2B5EF4-FFF2-40B4-BE49-F238E27FC236}">
                    <a16:creationId xmlns:a16="http://schemas.microsoft.com/office/drawing/2014/main" id="{3FB90CF6-E043-0727-BF34-481A0D0468EC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8" name="Gelijkbenige driehoek 237">
                <a:extLst>
                  <a:ext uri="{FF2B5EF4-FFF2-40B4-BE49-F238E27FC236}">
                    <a16:creationId xmlns:a16="http://schemas.microsoft.com/office/drawing/2014/main" id="{DA3E8D7A-D2E6-9E5C-204A-4607091FCECE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576EF1C-EE6B-19A7-184D-C40E630E4625}"/>
              </a:ext>
            </a:extLst>
          </p:cNvPr>
          <p:cNvGrpSpPr/>
          <p:nvPr/>
        </p:nvGrpSpPr>
        <p:grpSpPr>
          <a:xfrm>
            <a:off x="3911255" y="3537330"/>
            <a:ext cx="2950758" cy="560205"/>
            <a:chOff x="1509455" y="3060501"/>
            <a:chExt cx="2950758" cy="560205"/>
          </a:xfrm>
        </p:grpSpPr>
        <p:grpSp>
          <p:nvGrpSpPr>
            <p:cNvPr id="296" name="Groep 295">
              <a:extLst>
                <a:ext uri="{FF2B5EF4-FFF2-40B4-BE49-F238E27FC236}">
                  <a16:creationId xmlns:a16="http://schemas.microsoft.com/office/drawing/2014/main" id="{5BB44CFD-E15D-A74E-2429-45C7DA697EE6}"/>
                </a:ext>
              </a:extLst>
            </p:cNvPr>
            <p:cNvGrpSpPr/>
            <p:nvPr/>
          </p:nvGrpSpPr>
          <p:grpSpPr>
            <a:xfrm>
              <a:off x="2737107" y="3060501"/>
              <a:ext cx="488390" cy="551573"/>
              <a:chOff x="3506171" y="2328522"/>
              <a:chExt cx="341973" cy="386214"/>
            </a:xfrm>
          </p:grpSpPr>
          <p:sp>
            <p:nvSpPr>
              <p:cNvPr id="307" name="Ovaal 306">
                <a:extLst>
                  <a:ext uri="{FF2B5EF4-FFF2-40B4-BE49-F238E27FC236}">
                    <a16:creationId xmlns:a16="http://schemas.microsoft.com/office/drawing/2014/main" id="{E91DB3EA-6D2D-AEFD-C851-A684BE6B35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8" name="Stroomdiagram: Uitstel 307">
                <a:extLst>
                  <a:ext uri="{FF2B5EF4-FFF2-40B4-BE49-F238E27FC236}">
                    <a16:creationId xmlns:a16="http://schemas.microsoft.com/office/drawing/2014/main" id="{0CD5FB8E-42CD-20B2-60BE-E7017E4E9E06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9" name="Gelijkbenige driehoek 308">
                <a:extLst>
                  <a:ext uri="{FF2B5EF4-FFF2-40B4-BE49-F238E27FC236}">
                    <a16:creationId xmlns:a16="http://schemas.microsoft.com/office/drawing/2014/main" id="{82FFC197-6475-6F1F-4FC4-5ACD33AA639E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0" name="Gelijkbenige driehoek 309">
                <a:extLst>
                  <a:ext uri="{FF2B5EF4-FFF2-40B4-BE49-F238E27FC236}">
                    <a16:creationId xmlns:a16="http://schemas.microsoft.com/office/drawing/2014/main" id="{9C39C689-FD97-208C-8D8A-A19B07C2AC9C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97" name="Groep 296">
              <a:extLst>
                <a:ext uri="{FF2B5EF4-FFF2-40B4-BE49-F238E27FC236}">
                  <a16:creationId xmlns:a16="http://schemas.microsoft.com/office/drawing/2014/main" id="{FB44957E-FE0F-205B-C478-307BC2A61FAE}"/>
                </a:ext>
              </a:extLst>
            </p:cNvPr>
            <p:cNvGrpSpPr/>
            <p:nvPr/>
          </p:nvGrpSpPr>
          <p:grpSpPr>
            <a:xfrm>
              <a:off x="3351738" y="3062366"/>
              <a:ext cx="488390" cy="551573"/>
              <a:chOff x="3506171" y="2328522"/>
              <a:chExt cx="341973" cy="386214"/>
            </a:xfrm>
          </p:grpSpPr>
          <p:sp>
            <p:nvSpPr>
              <p:cNvPr id="303" name="Ovaal 302">
                <a:extLst>
                  <a:ext uri="{FF2B5EF4-FFF2-40B4-BE49-F238E27FC236}">
                    <a16:creationId xmlns:a16="http://schemas.microsoft.com/office/drawing/2014/main" id="{4F9001E4-2570-47B3-AADD-AA2CFBEADB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4" name="Stroomdiagram: Uitstel 303">
                <a:extLst>
                  <a:ext uri="{FF2B5EF4-FFF2-40B4-BE49-F238E27FC236}">
                    <a16:creationId xmlns:a16="http://schemas.microsoft.com/office/drawing/2014/main" id="{9C172F34-8684-0FB9-189D-43EB900E6C17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5" name="Gelijkbenige driehoek 304">
                <a:extLst>
                  <a:ext uri="{FF2B5EF4-FFF2-40B4-BE49-F238E27FC236}">
                    <a16:creationId xmlns:a16="http://schemas.microsoft.com/office/drawing/2014/main" id="{8BF431F9-8F0C-2756-7E4A-18CABF8E63C3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6" name="Gelijkbenige driehoek 305">
                <a:extLst>
                  <a:ext uri="{FF2B5EF4-FFF2-40B4-BE49-F238E27FC236}">
                    <a16:creationId xmlns:a16="http://schemas.microsoft.com/office/drawing/2014/main" id="{1ECC4AD5-1010-BB55-ECDE-E04A5E008897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98" name="Groep 297">
              <a:extLst>
                <a:ext uri="{FF2B5EF4-FFF2-40B4-BE49-F238E27FC236}">
                  <a16:creationId xmlns:a16="http://schemas.microsoft.com/office/drawing/2014/main" id="{3A69CAC5-6ED7-43FE-63AD-49F150BE101B}"/>
                </a:ext>
              </a:extLst>
            </p:cNvPr>
            <p:cNvGrpSpPr/>
            <p:nvPr/>
          </p:nvGrpSpPr>
          <p:grpSpPr>
            <a:xfrm>
              <a:off x="3971823" y="3062366"/>
              <a:ext cx="488390" cy="551573"/>
              <a:chOff x="3506171" y="2328522"/>
              <a:chExt cx="341973" cy="386214"/>
            </a:xfrm>
          </p:grpSpPr>
          <p:sp>
            <p:nvSpPr>
              <p:cNvPr id="299" name="Ovaal 298">
                <a:extLst>
                  <a:ext uri="{FF2B5EF4-FFF2-40B4-BE49-F238E27FC236}">
                    <a16:creationId xmlns:a16="http://schemas.microsoft.com/office/drawing/2014/main" id="{073BB098-2498-67B4-D1CA-5B163276A4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0" name="Stroomdiagram: Uitstel 299">
                <a:extLst>
                  <a:ext uri="{FF2B5EF4-FFF2-40B4-BE49-F238E27FC236}">
                    <a16:creationId xmlns:a16="http://schemas.microsoft.com/office/drawing/2014/main" id="{9147D049-A0D3-BBF0-5A2F-BA0BF77949A7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1" name="Gelijkbenige driehoek 300">
                <a:extLst>
                  <a:ext uri="{FF2B5EF4-FFF2-40B4-BE49-F238E27FC236}">
                    <a16:creationId xmlns:a16="http://schemas.microsoft.com/office/drawing/2014/main" id="{C5F07A54-E562-DBFE-3811-4C867C6EE44A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2" name="Gelijkbenige driehoek 301">
                <a:extLst>
                  <a:ext uri="{FF2B5EF4-FFF2-40B4-BE49-F238E27FC236}">
                    <a16:creationId xmlns:a16="http://schemas.microsoft.com/office/drawing/2014/main" id="{E54ADA4D-C1F3-ED36-C741-A3B84F9568E8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67" name="Groep 366">
              <a:extLst>
                <a:ext uri="{FF2B5EF4-FFF2-40B4-BE49-F238E27FC236}">
                  <a16:creationId xmlns:a16="http://schemas.microsoft.com/office/drawing/2014/main" id="{E12809A6-F552-E466-B429-A1B95AEA69D3}"/>
                </a:ext>
              </a:extLst>
            </p:cNvPr>
            <p:cNvGrpSpPr/>
            <p:nvPr/>
          </p:nvGrpSpPr>
          <p:grpSpPr>
            <a:xfrm flipH="1">
              <a:off x="2124085" y="3067268"/>
              <a:ext cx="488390" cy="551573"/>
              <a:chOff x="3506171" y="2328522"/>
              <a:chExt cx="341973" cy="386214"/>
            </a:xfrm>
          </p:grpSpPr>
          <p:sp>
            <p:nvSpPr>
              <p:cNvPr id="378" name="Ovaal 377">
                <a:extLst>
                  <a:ext uri="{FF2B5EF4-FFF2-40B4-BE49-F238E27FC236}">
                    <a16:creationId xmlns:a16="http://schemas.microsoft.com/office/drawing/2014/main" id="{8A581C3B-F544-DF76-F52A-3D91429BF2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9" name="Stroomdiagram: Uitstel 378">
                <a:extLst>
                  <a:ext uri="{FF2B5EF4-FFF2-40B4-BE49-F238E27FC236}">
                    <a16:creationId xmlns:a16="http://schemas.microsoft.com/office/drawing/2014/main" id="{005955B9-4FD3-9252-254C-7CC77A964C60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0" name="Gelijkbenige driehoek 379">
                <a:extLst>
                  <a:ext uri="{FF2B5EF4-FFF2-40B4-BE49-F238E27FC236}">
                    <a16:creationId xmlns:a16="http://schemas.microsoft.com/office/drawing/2014/main" id="{B5EFD13A-74D6-05C3-AECF-D7A62BEA9449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381" name="Gelijkbenige driehoek 380">
                <a:extLst>
                  <a:ext uri="{FF2B5EF4-FFF2-40B4-BE49-F238E27FC236}">
                    <a16:creationId xmlns:a16="http://schemas.microsoft.com/office/drawing/2014/main" id="{47F295E5-06FE-D393-D3E0-B98027CA310D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68" name="Groep 367">
              <a:extLst>
                <a:ext uri="{FF2B5EF4-FFF2-40B4-BE49-F238E27FC236}">
                  <a16:creationId xmlns:a16="http://schemas.microsoft.com/office/drawing/2014/main" id="{01399AFC-956E-FD44-827C-26986A2E6651}"/>
                </a:ext>
              </a:extLst>
            </p:cNvPr>
            <p:cNvGrpSpPr/>
            <p:nvPr/>
          </p:nvGrpSpPr>
          <p:grpSpPr>
            <a:xfrm flipH="1">
              <a:off x="1509455" y="3069133"/>
              <a:ext cx="488390" cy="551573"/>
              <a:chOff x="3506171" y="2328522"/>
              <a:chExt cx="341973" cy="386214"/>
            </a:xfrm>
          </p:grpSpPr>
          <p:sp>
            <p:nvSpPr>
              <p:cNvPr id="374" name="Ovaal 373">
                <a:extLst>
                  <a:ext uri="{FF2B5EF4-FFF2-40B4-BE49-F238E27FC236}">
                    <a16:creationId xmlns:a16="http://schemas.microsoft.com/office/drawing/2014/main" id="{B179A79D-6FED-9915-C4C4-E25639C355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5" name="Stroomdiagram: Uitstel 374">
                <a:extLst>
                  <a:ext uri="{FF2B5EF4-FFF2-40B4-BE49-F238E27FC236}">
                    <a16:creationId xmlns:a16="http://schemas.microsoft.com/office/drawing/2014/main" id="{52F338B0-016D-1C38-033A-D937C88DA265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6" name="Gelijkbenige driehoek 375">
                <a:extLst>
                  <a:ext uri="{FF2B5EF4-FFF2-40B4-BE49-F238E27FC236}">
                    <a16:creationId xmlns:a16="http://schemas.microsoft.com/office/drawing/2014/main" id="{A4926B87-8647-C12C-ECB2-5CF9BBBAD9BA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7" name="Gelijkbenige driehoek 376">
                <a:extLst>
                  <a:ext uri="{FF2B5EF4-FFF2-40B4-BE49-F238E27FC236}">
                    <a16:creationId xmlns:a16="http://schemas.microsoft.com/office/drawing/2014/main" id="{39500ACB-1069-E4A0-05F8-D184B2DD676E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D4055B5D-F8F7-31D0-F5EF-A0378BE22B6B}"/>
              </a:ext>
            </a:extLst>
          </p:cNvPr>
          <p:cNvGrpSpPr/>
          <p:nvPr/>
        </p:nvGrpSpPr>
        <p:grpSpPr>
          <a:xfrm>
            <a:off x="3184003" y="3456535"/>
            <a:ext cx="4473144" cy="2280782"/>
            <a:chOff x="782203" y="2979706"/>
            <a:chExt cx="4473144" cy="2280782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AF563916-ECA6-3134-E826-981BAFB2BFF8}"/>
                </a:ext>
              </a:extLst>
            </p:cNvPr>
            <p:cNvGrpSpPr/>
            <p:nvPr/>
          </p:nvGrpSpPr>
          <p:grpSpPr>
            <a:xfrm>
              <a:off x="4493948" y="2981694"/>
              <a:ext cx="761399" cy="2251731"/>
              <a:chOff x="4515772" y="2956643"/>
              <a:chExt cx="1891968" cy="2274608"/>
            </a:xfrm>
          </p:grpSpPr>
          <p:sp>
            <p:nvSpPr>
              <p:cNvPr id="119" name="Vrije vorm: vorm 118">
                <a:extLst>
                  <a:ext uri="{FF2B5EF4-FFF2-40B4-BE49-F238E27FC236}">
                    <a16:creationId xmlns:a16="http://schemas.microsoft.com/office/drawing/2014/main" id="{A1D4DF38-F788-CD25-44B6-AAA58109796F}"/>
                  </a:ext>
                </a:extLst>
              </p:cNvPr>
              <p:cNvSpPr/>
              <p:nvPr/>
            </p:nvSpPr>
            <p:spPr>
              <a:xfrm>
                <a:off x="4515772" y="2956643"/>
                <a:ext cx="1891968" cy="242071"/>
              </a:xfrm>
              <a:custGeom>
                <a:avLst/>
                <a:gdLst>
                  <a:gd name="connsiteX0" fmla="*/ 0 w 1324765"/>
                  <a:gd name="connsiteY0" fmla="*/ 4461 h 169499"/>
                  <a:gd name="connsiteX1" fmla="*/ 1324765 w 1324765"/>
                  <a:gd name="connsiteY1" fmla="*/ 0 h 169499"/>
                  <a:gd name="connsiteX2" fmla="*/ 1324765 w 1324765"/>
                  <a:gd name="connsiteY2" fmla="*/ 169499 h 169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4765" h="169499">
                    <a:moveTo>
                      <a:pt x="0" y="4461"/>
                    </a:moveTo>
                    <a:lnTo>
                      <a:pt x="1324765" y="0"/>
                    </a:lnTo>
                    <a:lnTo>
                      <a:pt x="1324765" y="169499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0" name="Vrije vorm: vorm 119">
                <a:extLst>
                  <a:ext uri="{FF2B5EF4-FFF2-40B4-BE49-F238E27FC236}">
                    <a16:creationId xmlns:a16="http://schemas.microsoft.com/office/drawing/2014/main" id="{24C77085-158D-B194-4C6A-7BD490B17A43}"/>
                  </a:ext>
                </a:extLst>
              </p:cNvPr>
              <p:cNvSpPr/>
              <p:nvPr/>
            </p:nvSpPr>
            <p:spPr>
              <a:xfrm>
                <a:off x="4515772" y="3626253"/>
                <a:ext cx="1891968" cy="242071"/>
              </a:xfrm>
              <a:custGeom>
                <a:avLst/>
                <a:gdLst>
                  <a:gd name="connsiteX0" fmla="*/ 0 w 1324765"/>
                  <a:gd name="connsiteY0" fmla="*/ 4461 h 169499"/>
                  <a:gd name="connsiteX1" fmla="*/ 1324765 w 1324765"/>
                  <a:gd name="connsiteY1" fmla="*/ 0 h 169499"/>
                  <a:gd name="connsiteX2" fmla="*/ 1324765 w 1324765"/>
                  <a:gd name="connsiteY2" fmla="*/ 169499 h 169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4765" h="169499">
                    <a:moveTo>
                      <a:pt x="0" y="4461"/>
                    </a:moveTo>
                    <a:lnTo>
                      <a:pt x="1324765" y="0"/>
                    </a:lnTo>
                    <a:lnTo>
                      <a:pt x="1324765" y="169499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21" name="Vrije vorm: vorm 120">
                <a:extLst>
                  <a:ext uri="{FF2B5EF4-FFF2-40B4-BE49-F238E27FC236}">
                    <a16:creationId xmlns:a16="http://schemas.microsoft.com/office/drawing/2014/main" id="{8605725C-3E85-665F-46F9-831D9ED89E1C}"/>
                  </a:ext>
                </a:extLst>
              </p:cNvPr>
              <p:cNvSpPr/>
              <p:nvPr/>
            </p:nvSpPr>
            <p:spPr>
              <a:xfrm>
                <a:off x="4515772" y="4308279"/>
                <a:ext cx="1891968" cy="242071"/>
              </a:xfrm>
              <a:custGeom>
                <a:avLst/>
                <a:gdLst>
                  <a:gd name="connsiteX0" fmla="*/ 0 w 1324765"/>
                  <a:gd name="connsiteY0" fmla="*/ 4461 h 169499"/>
                  <a:gd name="connsiteX1" fmla="*/ 1324765 w 1324765"/>
                  <a:gd name="connsiteY1" fmla="*/ 0 h 169499"/>
                  <a:gd name="connsiteX2" fmla="*/ 1324765 w 1324765"/>
                  <a:gd name="connsiteY2" fmla="*/ 169499 h 169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4765" h="169499">
                    <a:moveTo>
                      <a:pt x="0" y="4461"/>
                    </a:moveTo>
                    <a:lnTo>
                      <a:pt x="1324765" y="0"/>
                    </a:lnTo>
                    <a:lnTo>
                      <a:pt x="1324765" y="169499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2" name="Vrije vorm: vorm 121">
                <a:extLst>
                  <a:ext uri="{FF2B5EF4-FFF2-40B4-BE49-F238E27FC236}">
                    <a16:creationId xmlns:a16="http://schemas.microsoft.com/office/drawing/2014/main" id="{6C7EF74A-6323-8A03-686C-DA4D0737DBB2}"/>
                  </a:ext>
                </a:extLst>
              </p:cNvPr>
              <p:cNvSpPr/>
              <p:nvPr/>
            </p:nvSpPr>
            <p:spPr>
              <a:xfrm>
                <a:off x="4515772" y="4989180"/>
                <a:ext cx="1891968" cy="242071"/>
              </a:xfrm>
              <a:custGeom>
                <a:avLst/>
                <a:gdLst>
                  <a:gd name="connsiteX0" fmla="*/ 0 w 1324765"/>
                  <a:gd name="connsiteY0" fmla="*/ 4461 h 169499"/>
                  <a:gd name="connsiteX1" fmla="*/ 1324765 w 1324765"/>
                  <a:gd name="connsiteY1" fmla="*/ 0 h 169499"/>
                  <a:gd name="connsiteX2" fmla="*/ 1324765 w 1324765"/>
                  <a:gd name="connsiteY2" fmla="*/ 169499 h 169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4765" h="169499">
                    <a:moveTo>
                      <a:pt x="0" y="4461"/>
                    </a:moveTo>
                    <a:lnTo>
                      <a:pt x="1324765" y="0"/>
                    </a:lnTo>
                    <a:lnTo>
                      <a:pt x="1324765" y="169499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57" name="Vrije vorm: vorm 256">
              <a:extLst>
                <a:ext uri="{FF2B5EF4-FFF2-40B4-BE49-F238E27FC236}">
                  <a16:creationId xmlns:a16="http://schemas.microsoft.com/office/drawing/2014/main" id="{8084051D-C1C0-D21F-0A70-880ABB08F56D}"/>
                </a:ext>
              </a:extLst>
            </p:cNvPr>
            <p:cNvSpPr/>
            <p:nvPr/>
          </p:nvSpPr>
          <p:spPr>
            <a:xfrm>
              <a:off x="2665008" y="2979706"/>
              <a:ext cx="1921641" cy="13532"/>
            </a:xfrm>
            <a:custGeom>
              <a:avLst/>
              <a:gdLst>
                <a:gd name="connsiteX0" fmla="*/ 0 w 1345542"/>
                <a:gd name="connsiteY0" fmla="*/ 9475 h 9475"/>
                <a:gd name="connsiteX1" fmla="*/ 1345542 w 1345542"/>
                <a:gd name="connsiteY1" fmla="*/ 0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5542" h="9475">
                  <a:moveTo>
                    <a:pt x="0" y="9475"/>
                  </a:moveTo>
                  <a:lnTo>
                    <a:pt x="134554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8" name="Vrije vorm: vorm 257">
              <a:extLst>
                <a:ext uri="{FF2B5EF4-FFF2-40B4-BE49-F238E27FC236}">
                  <a16:creationId xmlns:a16="http://schemas.microsoft.com/office/drawing/2014/main" id="{5A408370-E218-1542-63F3-CDB54782C056}"/>
                </a:ext>
              </a:extLst>
            </p:cNvPr>
            <p:cNvSpPr/>
            <p:nvPr/>
          </p:nvSpPr>
          <p:spPr>
            <a:xfrm>
              <a:off x="2663676" y="3654533"/>
              <a:ext cx="1921641" cy="13532"/>
            </a:xfrm>
            <a:custGeom>
              <a:avLst/>
              <a:gdLst>
                <a:gd name="connsiteX0" fmla="*/ 0 w 1345542"/>
                <a:gd name="connsiteY0" fmla="*/ 9475 h 9475"/>
                <a:gd name="connsiteX1" fmla="*/ 1345542 w 1345542"/>
                <a:gd name="connsiteY1" fmla="*/ 0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5542" h="9475">
                  <a:moveTo>
                    <a:pt x="0" y="9475"/>
                  </a:moveTo>
                  <a:lnTo>
                    <a:pt x="134554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9" name="Vrije vorm: vorm 258">
              <a:extLst>
                <a:ext uri="{FF2B5EF4-FFF2-40B4-BE49-F238E27FC236}">
                  <a16:creationId xmlns:a16="http://schemas.microsoft.com/office/drawing/2014/main" id="{F52F4A09-E973-F123-5F3B-EB0645657506}"/>
                </a:ext>
              </a:extLst>
            </p:cNvPr>
            <p:cNvSpPr/>
            <p:nvPr/>
          </p:nvSpPr>
          <p:spPr>
            <a:xfrm>
              <a:off x="2663676" y="5008325"/>
              <a:ext cx="1921641" cy="13532"/>
            </a:xfrm>
            <a:custGeom>
              <a:avLst/>
              <a:gdLst>
                <a:gd name="connsiteX0" fmla="*/ 0 w 1345542"/>
                <a:gd name="connsiteY0" fmla="*/ 9475 h 9475"/>
                <a:gd name="connsiteX1" fmla="*/ 1345542 w 1345542"/>
                <a:gd name="connsiteY1" fmla="*/ 0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5542" h="9475">
                  <a:moveTo>
                    <a:pt x="0" y="9475"/>
                  </a:moveTo>
                  <a:lnTo>
                    <a:pt x="134554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0" name="Vrije vorm: vorm 259">
              <a:extLst>
                <a:ext uri="{FF2B5EF4-FFF2-40B4-BE49-F238E27FC236}">
                  <a16:creationId xmlns:a16="http://schemas.microsoft.com/office/drawing/2014/main" id="{02D7BE7F-6CB5-0243-C419-5A6FD91EBD2A}"/>
                </a:ext>
              </a:extLst>
            </p:cNvPr>
            <p:cNvSpPr/>
            <p:nvPr/>
          </p:nvSpPr>
          <p:spPr>
            <a:xfrm>
              <a:off x="2665008" y="4326741"/>
              <a:ext cx="1921641" cy="13532"/>
            </a:xfrm>
            <a:custGeom>
              <a:avLst/>
              <a:gdLst>
                <a:gd name="connsiteX0" fmla="*/ 0 w 1345542"/>
                <a:gd name="connsiteY0" fmla="*/ 9475 h 9475"/>
                <a:gd name="connsiteX1" fmla="*/ 1345542 w 1345542"/>
                <a:gd name="connsiteY1" fmla="*/ 0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5542" h="9475">
                  <a:moveTo>
                    <a:pt x="0" y="9475"/>
                  </a:moveTo>
                  <a:lnTo>
                    <a:pt x="134554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5" name="Vrije vorm: vorm 344">
              <a:extLst>
                <a:ext uri="{FF2B5EF4-FFF2-40B4-BE49-F238E27FC236}">
                  <a16:creationId xmlns:a16="http://schemas.microsoft.com/office/drawing/2014/main" id="{768C9D95-FA64-22A7-ED56-C0825A3FA7F6}"/>
                </a:ext>
              </a:extLst>
            </p:cNvPr>
            <p:cNvSpPr/>
            <p:nvPr/>
          </p:nvSpPr>
          <p:spPr>
            <a:xfrm flipH="1">
              <a:off x="782203" y="2985880"/>
              <a:ext cx="1891968" cy="242071"/>
            </a:xfrm>
            <a:custGeom>
              <a:avLst/>
              <a:gdLst>
                <a:gd name="connsiteX0" fmla="*/ 0 w 1324765"/>
                <a:gd name="connsiteY0" fmla="*/ 4461 h 169499"/>
                <a:gd name="connsiteX1" fmla="*/ 1324765 w 1324765"/>
                <a:gd name="connsiteY1" fmla="*/ 0 h 169499"/>
                <a:gd name="connsiteX2" fmla="*/ 1324765 w 1324765"/>
                <a:gd name="connsiteY2" fmla="*/ 169499 h 16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65" h="169499">
                  <a:moveTo>
                    <a:pt x="0" y="4461"/>
                  </a:moveTo>
                  <a:lnTo>
                    <a:pt x="1324765" y="0"/>
                  </a:lnTo>
                  <a:lnTo>
                    <a:pt x="1324765" y="169499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6" name="Vrije vorm: vorm 345">
              <a:extLst>
                <a:ext uri="{FF2B5EF4-FFF2-40B4-BE49-F238E27FC236}">
                  <a16:creationId xmlns:a16="http://schemas.microsoft.com/office/drawing/2014/main" id="{25A2DAB5-93E3-5F02-ED06-79B36307B8DF}"/>
                </a:ext>
              </a:extLst>
            </p:cNvPr>
            <p:cNvSpPr/>
            <p:nvPr/>
          </p:nvSpPr>
          <p:spPr>
            <a:xfrm flipH="1">
              <a:off x="782203" y="3662257"/>
              <a:ext cx="1891968" cy="242071"/>
            </a:xfrm>
            <a:custGeom>
              <a:avLst/>
              <a:gdLst>
                <a:gd name="connsiteX0" fmla="*/ 0 w 1324765"/>
                <a:gd name="connsiteY0" fmla="*/ 4461 h 169499"/>
                <a:gd name="connsiteX1" fmla="*/ 1324765 w 1324765"/>
                <a:gd name="connsiteY1" fmla="*/ 0 h 169499"/>
                <a:gd name="connsiteX2" fmla="*/ 1324765 w 1324765"/>
                <a:gd name="connsiteY2" fmla="*/ 169499 h 16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65" h="169499">
                  <a:moveTo>
                    <a:pt x="0" y="4461"/>
                  </a:moveTo>
                  <a:lnTo>
                    <a:pt x="1324765" y="0"/>
                  </a:lnTo>
                  <a:lnTo>
                    <a:pt x="1324765" y="169499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7" name="Vrije vorm: vorm 346">
              <a:extLst>
                <a:ext uri="{FF2B5EF4-FFF2-40B4-BE49-F238E27FC236}">
                  <a16:creationId xmlns:a16="http://schemas.microsoft.com/office/drawing/2014/main" id="{0449EDBA-1550-5DEE-BE88-1914515E672E}"/>
                </a:ext>
              </a:extLst>
            </p:cNvPr>
            <p:cNvSpPr/>
            <p:nvPr/>
          </p:nvSpPr>
          <p:spPr>
            <a:xfrm flipH="1">
              <a:off x="782203" y="4330750"/>
              <a:ext cx="1891968" cy="242071"/>
            </a:xfrm>
            <a:custGeom>
              <a:avLst/>
              <a:gdLst>
                <a:gd name="connsiteX0" fmla="*/ 0 w 1324765"/>
                <a:gd name="connsiteY0" fmla="*/ 4461 h 169499"/>
                <a:gd name="connsiteX1" fmla="*/ 1324765 w 1324765"/>
                <a:gd name="connsiteY1" fmla="*/ 0 h 169499"/>
                <a:gd name="connsiteX2" fmla="*/ 1324765 w 1324765"/>
                <a:gd name="connsiteY2" fmla="*/ 169499 h 16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65" h="169499">
                  <a:moveTo>
                    <a:pt x="0" y="4461"/>
                  </a:moveTo>
                  <a:lnTo>
                    <a:pt x="1324765" y="0"/>
                  </a:lnTo>
                  <a:lnTo>
                    <a:pt x="1324765" y="169499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8" name="Vrije vorm: vorm 347">
              <a:extLst>
                <a:ext uri="{FF2B5EF4-FFF2-40B4-BE49-F238E27FC236}">
                  <a16:creationId xmlns:a16="http://schemas.microsoft.com/office/drawing/2014/main" id="{AA205F92-D8C3-D691-0F9C-F9FE1ACFE8A7}"/>
                </a:ext>
              </a:extLst>
            </p:cNvPr>
            <p:cNvSpPr/>
            <p:nvPr/>
          </p:nvSpPr>
          <p:spPr>
            <a:xfrm flipH="1">
              <a:off x="782203" y="5018417"/>
              <a:ext cx="1891968" cy="242071"/>
            </a:xfrm>
            <a:custGeom>
              <a:avLst/>
              <a:gdLst>
                <a:gd name="connsiteX0" fmla="*/ 0 w 1324765"/>
                <a:gd name="connsiteY0" fmla="*/ 4461 h 169499"/>
                <a:gd name="connsiteX1" fmla="*/ 1324765 w 1324765"/>
                <a:gd name="connsiteY1" fmla="*/ 0 h 169499"/>
                <a:gd name="connsiteX2" fmla="*/ 1324765 w 1324765"/>
                <a:gd name="connsiteY2" fmla="*/ 169499 h 16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65" h="169499">
                  <a:moveTo>
                    <a:pt x="0" y="4461"/>
                  </a:moveTo>
                  <a:lnTo>
                    <a:pt x="1324765" y="0"/>
                  </a:lnTo>
                  <a:lnTo>
                    <a:pt x="1324765" y="169499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68075F17-7DEC-339F-17A2-D56EF7882CDA}"/>
              </a:ext>
            </a:extLst>
          </p:cNvPr>
          <p:cNvGrpSpPr/>
          <p:nvPr/>
        </p:nvGrpSpPr>
        <p:grpSpPr>
          <a:xfrm>
            <a:off x="3291169" y="3545962"/>
            <a:ext cx="4223050" cy="1215206"/>
            <a:chOff x="889369" y="3069133"/>
            <a:chExt cx="4223050" cy="1215206"/>
          </a:xfrm>
        </p:grpSpPr>
        <p:grpSp>
          <p:nvGrpSpPr>
            <p:cNvPr id="186" name="Groep 185">
              <a:extLst>
                <a:ext uri="{FF2B5EF4-FFF2-40B4-BE49-F238E27FC236}">
                  <a16:creationId xmlns:a16="http://schemas.microsoft.com/office/drawing/2014/main" id="{966EFBD8-A1B9-4750-B5FE-57DCD200923B}"/>
                </a:ext>
              </a:extLst>
            </p:cNvPr>
            <p:cNvGrpSpPr/>
            <p:nvPr/>
          </p:nvGrpSpPr>
          <p:grpSpPr>
            <a:xfrm>
              <a:off x="4624029" y="3710295"/>
              <a:ext cx="488390" cy="551573"/>
              <a:chOff x="3506171" y="2328522"/>
              <a:chExt cx="341973" cy="386214"/>
            </a:xfrm>
          </p:grpSpPr>
          <p:sp>
            <p:nvSpPr>
              <p:cNvPr id="197" name="Ovaal 196">
                <a:extLst>
                  <a:ext uri="{FF2B5EF4-FFF2-40B4-BE49-F238E27FC236}">
                    <a16:creationId xmlns:a16="http://schemas.microsoft.com/office/drawing/2014/main" id="{AD47E714-0185-45AE-8FBB-1F53939A5E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8" name="Stroomdiagram: Uitstel 197">
                <a:extLst>
                  <a:ext uri="{FF2B5EF4-FFF2-40B4-BE49-F238E27FC236}">
                    <a16:creationId xmlns:a16="http://schemas.microsoft.com/office/drawing/2014/main" id="{1886E1D9-72EF-6F4F-B6C7-261C50C32D05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9" name="Gelijkbenige driehoek 198">
                <a:extLst>
                  <a:ext uri="{FF2B5EF4-FFF2-40B4-BE49-F238E27FC236}">
                    <a16:creationId xmlns:a16="http://schemas.microsoft.com/office/drawing/2014/main" id="{0CEA6F04-F04B-0A3C-5FF4-9B0E65E94AA7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0" name="Gelijkbenige driehoek 199">
                <a:extLst>
                  <a:ext uri="{FF2B5EF4-FFF2-40B4-BE49-F238E27FC236}">
                    <a16:creationId xmlns:a16="http://schemas.microsoft.com/office/drawing/2014/main" id="{4AE4DC24-1F03-521B-3C4D-10EB5E6B59BE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69" name="Groep 368">
              <a:extLst>
                <a:ext uri="{FF2B5EF4-FFF2-40B4-BE49-F238E27FC236}">
                  <a16:creationId xmlns:a16="http://schemas.microsoft.com/office/drawing/2014/main" id="{CE8A781A-FC87-A396-54CC-32F7A8E1226A}"/>
                </a:ext>
              </a:extLst>
            </p:cNvPr>
            <p:cNvGrpSpPr/>
            <p:nvPr/>
          </p:nvGrpSpPr>
          <p:grpSpPr>
            <a:xfrm flipH="1">
              <a:off x="889369" y="3069133"/>
              <a:ext cx="488390" cy="551573"/>
              <a:chOff x="3506171" y="2328522"/>
              <a:chExt cx="341973" cy="386214"/>
            </a:xfrm>
          </p:grpSpPr>
          <p:sp>
            <p:nvSpPr>
              <p:cNvPr id="370" name="Ovaal 369">
                <a:extLst>
                  <a:ext uri="{FF2B5EF4-FFF2-40B4-BE49-F238E27FC236}">
                    <a16:creationId xmlns:a16="http://schemas.microsoft.com/office/drawing/2014/main" id="{FC15D72B-7035-FACE-F9C3-6E9BCB9CE2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1" name="Stroomdiagram: Uitstel 370">
                <a:extLst>
                  <a:ext uri="{FF2B5EF4-FFF2-40B4-BE49-F238E27FC236}">
                    <a16:creationId xmlns:a16="http://schemas.microsoft.com/office/drawing/2014/main" id="{18AE0D19-FB75-2D90-44DA-0CDBB0AA4C3D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2" name="Gelijkbenige driehoek 371">
                <a:extLst>
                  <a:ext uri="{FF2B5EF4-FFF2-40B4-BE49-F238E27FC236}">
                    <a16:creationId xmlns:a16="http://schemas.microsoft.com/office/drawing/2014/main" id="{A5D9CF76-1952-42A8-B3DF-B27609871B28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3" name="Gelijkbenige driehoek 372">
                <a:extLst>
                  <a:ext uri="{FF2B5EF4-FFF2-40B4-BE49-F238E27FC236}">
                    <a16:creationId xmlns:a16="http://schemas.microsoft.com/office/drawing/2014/main" id="{F68CAF05-6969-DD37-CF4F-628C40EFB395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63" name="Groep 262">
              <a:extLst>
                <a:ext uri="{FF2B5EF4-FFF2-40B4-BE49-F238E27FC236}">
                  <a16:creationId xmlns:a16="http://schemas.microsoft.com/office/drawing/2014/main" id="{E812922A-4BB5-18AA-A37C-8781253A083C}"/>
                </a:ext>
              </a:extLst>
            </p:cNvPr>
            <p:cNvGrpSpPr/>
            <p:nvPr/>
          </p:nvGrpSpPr>
          <p:grpSpPr>
            <a:xfrm>
              <a:off x="2737107" y="3725999"/>
              <a:ext cx="488390" cy="551573"/>
              <a:chOff x="3506171" y="2328522"/>
              <a:chExt cx="341973" cy="386214"/>
            </a:xfrm>
          </p:grpSpPr>
          <p:sp>
            <p:nvSpPr>
              <p:cNvPr id="274" name="Ovaal 273">
                <a:extLst>
                  <a:ext uri="{FF2B5EF4-FFF2-40B4-BE49-F238E27FC236}">
                    <a16:creationId xmlns:a16="http://schemas.microsoft.com/office/drawing/2014/main" id="{904781A5-7E12-9019-C94D-F629CC935E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5" name="Stroomdiagram: Uitstel 274">
                <a:extLst>
                  <a:ext uri="{FF2B5EF4-FFF2-40B4-BE49-F238E27FC236}">
                    <a16:creationId xmlns:a16="http://schemas.microsoft.com/office/drawing/2014/main" id="{8F9F5B4F-56BD-1647-632B-1834D699EDE9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6" name="Gelijkbenige driehoek 275">
                <a:extLst>
                  <a:ext uri="{FF2B5EF4-FFF2-40B4-BE49-F238E27FC236}">
                    <a16:creationId xmlns:a16="http://schemas.microsoft.com/office/drawing/2014/main" id="{18D23C6A-33A9-64EF-F3DE-9E0EB1E231C7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7" name="Gelijkbenige driehoek 276">
                <a:extLst>
                  <a:ext uri="{FF2B5EF4-FFF2-40B4-BE49-F238E27FC236}">
                    <a16:creationId xmlns:a16="http://schemas.microsoft.com/office/drawing/2014/main" id="{1099E4D6-AEBB-9DFC-9E0E-24BF26ADC6DE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64" name="Groep 263">
              <a:extLst>
                <a:ext uri="{FF2B5EF4-FFF2-40B4-BE49-F238E27FC236}">
                  <a16:creationId xmlns:a16="http://schemas.microsoft.com/office/drawing/2014/main" id="{E646D997-429E-C774-36D0-C2D59E92B0B5}"/>
                </a:ext>
              </a:extLst>
            </p:cNvPr>
            <p:cNvGrpSpPr/>
            <p:nvPr/>
          </p:nvGrpSpPr>
          <p:grpSpPr>
            <a:xfrm>
              <a:off x="3351738" y="3727864"/>
              <a:ext cx="488390" cy="551573"/>
              <a:chOff x="3506171" y="2328522"/>
              <a:chExt cx="341973" cy="386214"/>
            </a:xfrm>
          </p:grpSpPr>
          <p:sp>
            <p:nvSpPr>
              <p:cNvPr id="270" name="Ovaal 269">
                <a:extLst>
                  <a:ext uri="{FF2B5EF4-FFF2-40B4-BE49-F238E27FC236}">
                    <a16:creationId xmlns:a16="http://schemas.microsoft.com/office/drawing/2014/main" id="{BACE9772-47F1-37B6-A275-F91055B216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1" name="Stroomdiagram: Uitstel 270">
                <a:extLst>
                  <a:ext uri="{FF2B5EF4-FFF2-40B4-BE49-F238E27FC236}">
                    <a16:creationId xmlns:a16="http://schemas.microsoft.com/office/drawing/2014/main" id="{67FDE618-1AC4-97F1-8998-E215719F64E9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2" name="Gelijkbenige driehoek 271">
                <a:extLst>
                  <a:ext uri="{FF2B5EF4-FFF2-40B4-BE49-F238E27FC236}">
                    <a16:creationId xmlns:a16="http://schemas.microsoft.com/office/drawing/2014/main" id="{F5618340-DB06-5E1E-E65B-CFD1B90B83D4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3" name="Gelijkbenige driehoek 272">
                <a:extLst>
                  <a:ext uri="{FF2B5EF4-FFF2-40B4-BE49-F238E27FC236}">
                    <a16:creationId xmlns:a16="http://schemas.microsoft.com/office/drawing/2014/main" id="{E1BC9B8A-4698-44C3-FA56-B8B14DC9E468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65" name="Groep 264">
              <a:extLst>
                <a:ext uri="{FF2B5EF4-FFF2-40B4-BE49-F238E27FC236}">
                  <a16:creationId xmlns:a16="http://schemas.microsoft.com/office/drawing/2014/main" id="{B8A0012B-BACA-F6C2-1B94-3098D94AB29B}"/>
                </a:ext>
              </a:extLst>
            </p:cNvPr>
            <p:cNvGrpSpPr/>
            <p:nvPr/>
          </p:nvGrpSpPr>
          <p:grpSpPr>
            <a:xfrm>
              <a:off x="3971824" y="3727864"/>
              <a:ext cx="488390" cy="551573"/>
              <a:chOff x="3506171" y="2328522"/>
              <a:chExt cx="341973" cy="386214"/>
            </a:xfrm>
          </p:grpSpPr>
          <p:sp>
            <p:nvSpPr>
              <p:cNvPr id="266" name="Ovaal 265">
                <a:extLst>
                  <a:ext uri="{FF2B5EF4-FFF2-40B4-BE49-F238E27FC236}">
                    <a16:creationId xmlns:a16="http://schemas.microsoft.com/office/drawing/2014/main" id="{C44706EA-9CD3-A87F-9E02-0F1D362AD9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7" name="Stroomdiagram: Uitstel 266">
                <a:extLst>
                  <a:ext uri="{FF2B5EF4-FFF2-40B4-BE49-F238E27FC236}">
                    <a16:creationId xmlns:a16="http://schemas.microsoft.com/office/drawing/2014/main" id="{1C4B8B99-4437-C8D2-2936-E574ECD96CB4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8" name="Gelijkbenige driehoek 267">
                <a:extLst>
                  <a:ext uri="{FF2B5EF4-FFF2-40B4-BE49-F238E27FC236}">
                    <a16:creationId xmlns:a16="http://schemas.microsoft.com/office/drawing/2014/main" id="{EBECBE2B-D550-E72D-89F8-E8CE311AAEE6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9" name="Gelijkbenige driehoek 268">
                <a:extLst>
                  <a:ext uri="{FF2B5EF4-FFF2-40B4-BE49-F238E27FC236}">
                    <a16:creationId xmlns:a16="http://schemas.microsoft.com/office/drawing/2014/main" id="{9F007E64-01B0-CE3C-7CB5-389C9F3AADA5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29" name="Groep 328">
              <a:extLst>
                <a:ext uri="{FF2B5EF4-FFF2-40B4-BE49-F238E27FC236}">
                  <a16:creationId xmlns:a16="http://schemas.microsoft.com/office/drawing/2014/main" id="{4AD65C78-B7C3-1C2C-A257-8D4514B022C7}"/>
                </a:ext>
              </a:extLst>
            </p:cNvPr>
            <p:cNvGrpSpPr/>
            <p:nvPr/>
          </p:nvGrpSpPr>
          <p:grpSpPr>
            <a:xfrm flipH="1">
              <a:off x="2124085" y="3732766"/>
              <a:ext cx="488390" cy="551573"/>
              <a:chOff x="3506171" y="2328522"/>
              <a:chExt cx="341973" cy="386214"/>
            </a:xfrm>
          </p:grpSpPr>
          <p:sp>
            <p:nvSpPr>
              <p:cNvPr id="340" name="Ovaal 339">
                <a:extLst>
                  <a:ext uri="{FF2B5EF4-FFF2-40B4-BE49-F238E27FC236}">
                    <a16:creationId xmlns:a16="http://schemas.microsoft.com/office/drawing/2014/main" id="{BF35EDBF-50CF-231F-3DD9-C1CF45C83E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1" name="Stroomdiagram: Uitstel 340">
                <a:extLst>
                  <a:ext uri="{FF2B5EF4-FFF2-40B4-BE49-F238E27FC236}">
                    <a16:creationId xmlns:a16="http://schemas.microsoft.com/office/drawing/2014/main" id="{C33C0FC6-E563-DA3D-F117-8CBDDB067E64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2" name="Gelijkbenige driehoek 341">
                <a:extLst>
                  <a:ext uri="{FF2B5EF4-FFF2-40B4-BE49-F238E27FC236}">
                    <a16:creationId xmlns:a16="http://schemas.microsoft.com/office/drawing/2014/main" id="{47652BEF-790B-CD60-29D2-40CA25416EDD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3" name="Gelijkbenige driehoek 342">
                <a:extLst>
                  <a:ext uri="{FF2B5EF4-FFF2-40B4-BE49-F238E27FC236}">
                    <a16:creationId xmlns:a16="http://schemas.microsoft.com/office/drawing/2014/main" id="{F7057664-DF7C-11F0-993D-C437F6F18602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4F68D5E9-8535-AE23-515A-EC0233C1E896}"/>
              </a:ext>
            </a:extLst>
          </p:cNvPr>
          <p:cNvGrpSpPr/>
          <p:nvPr/>
        </p:nvGrpSpPr>
        <p:grpSpPr>
          <a:xfrm>
            <a:off x="3291169" y="4211463"/>
            <a:ext cx="4223050" cy="1247381"/>
            <a:chOff x="889369" y="3734634"/>
            <a:chExt cx="4223050" cy="1247381"/>
          </a:xfrm>
        </p:grpSpPr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BF74A0C1-9224-F166-5A47-2DC2FECCF2C9}"/>
                </a:ext>
              </a:extLst>
            </p:cNvPr>
            <p:cNvGrpSpPr/>
            <p:nvPr/>
          </p:nvGrpSpPr>
          <p:grpSpPr>
            <a:xfrm>
              <a:off x="4624029" y="4406106"/>
              <a:ext cx="488390" cy="551573"/>
              <a:chOff x="3506171" y="2328522"/>
              <a:chExt cx="341973" cy="386214"/>
            </a:xfrm>
          </p:grpSpPr>
          <p:sp>
            <p:nvSpPr>
              <p:cNvPr id="220" name="Ovaal 219">
                <a:extLst>
                  <a:ext uri="{FF2B5EF4-FFF2-40B4-BE49-F238E27FC236}">
                    <a16:creationId xmlns:a16="http://schemas.microsoft.com/office/drawing/2014/main" id="{A6B06093-305F-0E19-C157-5E81440D2E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1" name="Stroomdiagram: Uitstel 220">
                <a:extLst>
                  <a:ext uri="{FF2B5EF4-FFF2-40B4-BE49-F238E27FC236}">
                    <a16:creationId xmlns:a16="http://schemas.microsoft.com/office/drawing/2014/main" id="{732CC433-4D62-4B27-2442-A0572104B985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2" name="Gelijkbenige driehoek 221">
                <a:extLst>
                  <a:ext uri="{FF2B5EF4-FFF2-40B4-BE49-F238E27FC236}">
                    <a16:creationId xmlns:a16="http://schemas.microsoft.com/office/drawing/2014/main" id="{46BC14D8-D332-3181-87C2-EC9397AA0416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3" name="Gelijkbenige driehoek 222">
                <a:extLst>
                  <a:ext uri="{FF2B5EF4-FFF2-40B4-BE49-F238E27FC236}">
                    <a16:creationId xmlns:a16="http://schemas.microsoft.com/office/drawing/2014/main" id="{E8D76BEF-59FF-A11C-C252-BC5845F2AE6A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82" name="Groep 281">
              <a:extLst>
                <a:ext uri="{FF2B5EF4-FFF2-40B4-BE49-F238E27FC236}">
                  <a16:creationId xmlns:a16="http://schemas.microsoft.com/office/drawing/2014/main" id="{379B27D3-29BD-5BBE-2D02-351CC2EA337B}"/>
                </a:ext>
              </a:extLst>
            </p:cNvPr>
            <p:cNvGrpSpPr/>
            <p:nvPr/>
          </p:nvGrpSpPr>
          <p:grpSpPr>
            <a:xfrm>
              <a:off x="3351738" y="4423675"/>
              <a:ext cx="488390" cy="551573"/>
              <a:chOff x="3506171" y="2328522"/>
              <a:chExt cx="341973" cy="386214"/>
            </a:xfrm>
          </p:grpSpPr>
          <p:sp>
            <p:nvSpPr>
              <p:cNvPr id="288" name="Ovaal 287">
                <a:extLst>
                  <a:ext uri="{FF2B5EF4-FFF2-40B4-BE49-F238E27FC236}">
                    <a16:creationId xmlns:a16="http://schemas.microsoft.com/office/drawing/2014/main" id="{A437FB10-EF0C-2C4B-E50B-2025F74D84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9" name="Stroomdiagram: Uitstel 288">
                <a:extLst>
                  <a:ext uri="{FF2B5EF4-FFF2-40B4-BE49-F238E27FC236}">
                    <a16:creationId xmlns:a16="http://schemas.microsoft.com/office/drawing/2014/main" id="{CF45B030-6781-C5D8-ADE0-DE8C1C87C239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0" name="Gelijkbenige driehoek 289">
                <a:extLst>
                  <a:ext uri="{FF2B5EF4-FFF2-40B4-BE49-F238E27FC236}">
                    <a16:creationId xmlns:a16="http://schemas.microsoft.com/office/drawing/2014/main" id="{91CB7FAF-61D0-4380-96FB-355DDC39DA70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1" name="Gelijkbenige driehoek 290">
                <a:extLst>
                  <a:ext uri="{FF2B5EF4-FFF2-40B4-BE49-F238E27FC236}">
                    <a16:creationId xmlns:a16="http://schemas.microsoft.com/office/drawing/2014/main" id="{2519BC52-AC78-94A1-8389-4F7691E1959D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83" name="Groep 282">
              <a:extLst>
                <a:ext uri="{FF2B5EF4-FFF2-40B4-BE49-F238E27FC236}">
                  <a16:creationId xmlns:a16="http://schemas.microsoft.com/office/drawing/2014/main" id="{13D03469-4E50-02C2-C09E-2BC384D44F22}"/>
                </a:ext>
              </a:extLst>
            </p:cNvPr>
            <p:cNvGrpSpPr/>
            <p:nvPr/>
          </p:nvGrpSpPr>
          <p:grpSpPr>
            <a:xfrm>
              <a:off x="3971824" y="4423675"/>
              <a:ext cx="488390" cy="551573"/>
              <a:chOff x="3506171" y="2328522"/>
              <a:chExt cx="341973" cy="386214"/>
            </a:xfrm>
          </p:grpSpPr>
          <p:sp>
            <p:nvSpPr>
              <p:cNvPr id="284" name="Ovaal 283">
                <a:extLst>
                  <a:ext uri="{FF2B5EF4-FFF2-40B4-BE49-F238E27FC236}">
                    <a16:creationId xmlns:a16="http://schemas.microsoft.com/office/drawing/2014/main" id="{2D416390-E36B-68B4-C635-E7DD5A688A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5" name="Stroomdiagram: Uitstel 284">
                <a:extLst>
                  <a:ext uri="{FF2B5EF4-FFF2-40B4-BE49-F238E27FC236}">
                    <a16:creationId xmlns:a16="http://schemas.microsoft.com/office/drawing/2014/main" id="{8C5525B4-16A8-7E02-BFDA-5AD3E672C837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6" name="Gelijkbenige driehoek 285">
                <a:extLst>
                  <a:ext uri="{FF2B5EF4-FFF2-40B4-BE49-F238E27FC236}">
                    <a16:creationId xmlns:a16="http://schemas.microsoft.com/office/drawing/2014/main" id="{D4572F37-68BF-2FB6-FDE6-A187918BDC12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7" name="Gelijkbenige driehoek 286">
                <a:extLst>
                  <a:ext uri="{FF2B5EF4-FFF2-40B4-BE49-F238E27FC236}">
                    <a16:creationId xmlns:a16="http://schemas.microsoft.com/office/drawing/2014/main" id="{14D783E4-1D89-FDB5-48DF-82AC62063425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81" name="Groep 280">
              <a:extLst>
                <a:ext uri="{FF2B5EF4-FFF2-40B4-BE49-F238E27FC236}">
                  <a16:creationId xmlns:a16="http://schemas.microsoft.com/office/drawing/2014/main" id="{FD050C7F-51B9-05CF-EA87-F13017AC7899}"/>
                </a:ext>
              </a:extLst>
            </p:cNvPr>
            <p:cNvGrpSpPr/>
            <p:nvPr/>
          </p:nvGrpSpPr>
          <p:grpSpPr>
            <a:xfrm>
              <a:off x="2737107" y="4421810"/>
              <a:ext cx="488390" cy="551573"/>
              <a:chOff x="3506171" y="2328522"/>
              <a:chExt cx="341973" cy="386214"/>
            </a:xfrm>
          </p:grpSpPr>
          <p:sp>
            <p:nvSpPr>
              <p:cNvPr id="292" name="Ovaal 291">
                <a:extLst>
                  <a:ext uri="{FF2B5EF4-FFF2-40B4-BE49-F238E27FC236}">
                    <a16:creationId xmlns:a16="http://schemas.microsoft.com/office/drawing/2014/main" id="{E7E6D3FC-4648-9BED-A931-9B73E9AA0B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3" name="Stroomdiagram: Uitstel 292">
                <a:extLst>
                  <a:ext uri="{FF2B5EF4-FFF2-40B4-BE49-F238E27FC236}">
                    <a16:creationId xmlns:a16="http://schemas.microsoft.com/office/drawing/2014/main" id="{AA620ABF-E3B7-AA44-6718-C33B51FC1842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4" name="Gelijkbenige driehoek 293">
                <a:extLst>
                  <a:ext uri="{FF2B5EF4-FFF2-40B4-BE49-F238E27FC236}">
                    <a16:creationId xmlns:a16="http://schemas.microsoft.com/office/drawing/2014/main" id="{7B4D86D9-D051-1FCE-B498-1A47C14E58EB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5" name="Gelijkbenige driehoek 294">
                <a:extLst>
                  <a:ext uri="{FF2B5EF4-FFF2-40B4-BE49-F238E27FC236}">
                    <a16:creationId xmlns:a16="http://schemas.microsoft.com/office/drawing/2014/main" id="{81E7ED0E-AA1E-ED01-AB8A-230C235269E4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52" name="Groep 351">
              <a:extLst>
                <a:ext uri="{FF2B5EF4-FFF2-40B4-BE49-F238E27FC236}">
                  <a16:creationId xmlns:a16="http://schemas.microsoft.com/office/drawing/2014/main" id="{6A949F08-6482-BEA5-0073-3CD38F1490F7}"/>
                </a:ext>
              </a:extLst>
            </p:cNvPr>
            <p:cNvGrpSpPr/>
            <p:nvPr/>
          </p:nvGrpSpPr>
          <p:grpSpPr>
            <a:xfrm flipH="1">
              <a:off x="2124085" y="4428577"/>
              <a:ext cx="488390" cy="551573"/>
              <a:chOff x="3506171" y="2328522"/>
              <a:chExt cx="341973" cy="386214"/>
            </a:xfrm>
          </p:grpSpPr>
          <p:sp>
            <p:nvSpPr>
              <p:cNvPr id="363" name="Ovaal 362">
                <a:extLst>
                  <a:ext uri="{FF2B5EF4-FFF2-40B4-BE49-F238E27FC236}">
                    <a16:creationId xmlns:a16="http://schemas.microsoft.com/office/drawing/2014/main" id="{C6AAA82F-18C1-B168-3E25-831CA992AC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4" name="Stroomdiagram: Uitstel 363">
                <a:extLst>
                  <a:ext uri="{FF2B5EF4-FFF2-40B4-BE49-F238E27FC236}">
                    <a16:creationId xmlns:a16="http://schemas.microsoft.com/office/drawing/2014/main" id="{0DCF0C9B-F0D8-1DE5-FEF7-DB51D18EF7BC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5" name="Gelijkbenige driehoek 364">
                <a:extLst>
                  <a:ext uri="{FF2B5EF4-FFF2-40B4-BE49-F238E27FC236}">
                    <a16:creationId xmlns:a16="http://schemas.microsoft.com/office/drawing/2014/main" id="{7D490972-9CB8-39FD-56C1-9BA7AE021F1A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6" name="Gelijkbenige driehoek 365">
                <a:extLst>
                  <a:ext uri="{FF2B5EF4-FFF2-40B4-BE49-F238E27FC236}">
                    <a16:creationId xmlns:a16="http://schemas.microsoft.com/office/drawing/2014/main" id="{95A1339F-8B0D-F007-7466-E6A77296B2D9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53" name="Groep 352">
              <a:extLst>
                <a:ext uri="{FF2B5EF4-FFF2-40B4-BE49-F238E27FC236}">
                  <a16:creationId xmlns:a16="http://schemas.microsoft.com/office/drawing/2014/main" id="{FACC5F2E-8614-338E-8EA3-276FA557324C}"/>
                </a:ext>
              </a:extLst>
            </p:cNvPr>
            <p:cNvGrpSpPr/>
            <p:nvPr/>
          </p:nvGrpSpPr>
          <p:grpSpPr>
            <a:xfrm flipH="1">
              <a:off x="1509455" y="4430442"/>
              <a:ext cx="488390" cy="551573"/>
              <a:chOff x="3506171" y="2328522"/>
              <a:chExt cx="341973" cy="386214"/>
            </a:xfrm>
          </p:grpSpPr>
          <p:sp>
            <p:nvSpPr>
              <p:cNvPr id="359" name="Ovaal 358">
                <a:extLst>
                  <a:ext uri="{FF2B5EF4-FFF2-40B4-BE49-F238E27FC236}">
                    <a16:creationId xmlns:a16="http://schemas.microsoft.com/office/drawing/2014/main" id="{9B549ECA-A103-E1D5-B274-F361AE90EE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0" name="Stroomdiagram: Uitstel 359">
                <a:extLst>
                  <a:ext uri="{FF2B5EF4-FFF2-40B4-BE49-F238E27FC236}">
                    <a16:creationId xmlns:a16="http://schemas.microsoft.com/office/drawing/2014/main" id="{902289CD-5AAA-BA1F-CB43-DE020FD8E63E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1" name="Gelijkbenige driehoek 360">
                <a:extLst>
                  <a:ext uri="{FF2B5EF4-FFF2-40B4-BE49-F238E27FC236}">
                    <a16:creationId xmlns:a16="http://schemas.microsoft.com/office/drawing/2014/main" id="{01748220-7E85-E966-38A2-5A6E1067C653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2" name="Gelijkbenige driehoek 361">
                <a:extLst>
                  <a:ext uri="{FF2B5EF4-FFF2-40B4-BE49-F238E27FC236}">
                    <a16:creationId xmlns:a16="http://schemas.microsoft.com/office/drawing/2014/main" id="{3A0A6D45-6780-E41D-C815-3E236ADBAF98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54" name="Groep 353">
              <a:extLst>
                <a:ext uri="{FF2B5EF4-FFF2-40B4-BE49-F238E27FC236}">
                  <a16:creationId xmlns:a16="http://schemas.microsoft.com/office/drawing/2014/main" id="{C2E77782-7922-C619-EBA2-706CF2E41451}"/>
                </a:ext>
              </a:extLst>
            </p:cNvPr>
            <p:cNvGrpSpPr/>
            <p:nvPr/>
          </p:nvGrpSpPr>
          <p:grpSpPr>
            <a:xfrm flipH="1">
              <a:off x="889369" y="4430442"/>
              <a:ext cx="488390" cy="551573"/>
              <a:chOff x="3506171" y="2328522"/>
              <a:chExt cx="341973" cy="386214"/>
            </a:xfrm>
          </p:grpSpPr>
          <p:sp>
            <p:nvSpPr>
              <p:cNvPr id="355" name="Ovaal 354">
                <a:extLst>
                  <a:ext uri="{FF2B5EF4-FFF2-40B4-BE49-F238E27FC236}">
                    <a16:creationId xmlns:a16="http://schemas.microsoft.com/office/drawing/2014/main" id="{8DC78780-C5CD-20C7-0BCD-692DA2DD58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6" name="Stroomdiagram: Uitstel 355">
                <a:extLst>
                  <a:ext uri="{FF2B5EF4-FFF2-40B4-BE49-F238E27FC236}">
                    <a16:creationId xmlns:a16="http://schemas.microsoft.com/office/drawing/2014/main" id="{B1627A93-1361-9EBA-65F4-E2560AB7DE55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7" name="Gelijkbenige driehoek 356">
                <a:extLst>
                  <a:ext uri="{FF2B5EF4-FFF2-40B4-BE49-F238E27FC236}">
                    <a16:creationId xmlns:a16="http://schemas.microsoft.com/office/drawing/2014/main" id="{ECDFD403-3D2C-5387-BB76-39CC1AE61C4A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8" name="Gelijkbenige driehoek 357">
                <a:extLst>
                  <a:ext uri="{FF2B5EF4-FFF2-40B4-BE49-F238E27FC236}">
                    <a16:creationId xmlns:a16="http://schemas.microsoft.com/office/drawing/2014/main" id="{F22D3D64-831D-58A7-1ABC-A97B16A76030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30" name="Groep 329">
              <a:extLst>
                <a:ext uri="{FF2B5EF4-FFF2-40B4-BE49-F238E27FC236}">
                  <a16:creationId xmlns:a16="http://schemas.microsoft.com/office/drawing/2014/main" id="{EB941F91-D288-27D3-BD0F-9C99D538C950}"/>
                </a:ext>
              </a:extLst>
            </p:cNvPr>
            <p:cNvGrpSpPr/>
            <p:nvPr/>
          </p:nvGrpSpPr>
          <p:grpSpPr>
            <a:xfrm flipH="1">
              <a:off x="1509455" y="3734634"/>
              <a:ext cx="488390" cy="551573"/>
              <a:chOff x="3506171" y="2328522"/>
              <a:chExt cx="341973" cy="386214"/>
            </a:xfrm>
          </p:grpSpPr>
          <p:sp>
            <p:nvSpPr>
              <p:cNvPr id="336" name="Ovaal 335">
                <a:extLst>
                  <a:ext uri="{FF2B5EF4-FFF2-40B4-BE49-F238E27FC236}">
                    <a16:creationId xmlns:a16="http://schemas.microsoft.com/office/drawing/2014/main" id="{59681E5C-AA7E-24B3-CCC2-64BDBA0D10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7" name="Stroomdiagram: Uitstel 336">
                <a:extLst>
                  <a:ext uri="{FF2B5EF4-FFF2-40B4-BE49-F238E27FC236}">
                    <a16:creationId xmlns:a16="http://schemas.microsoft.com/office/drawing/2014/main" id="{92E1FF7E-B4AB-E458-81E2-79387F61F0D6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8" name="Gelijkbenige driehoek 337">
                <a:extLst>
                  <a:ext uri="{FF2B5EF4-FFF2-40B4-BE49-F238E27FC236}">
                    <a16:creationId xmlns:a16="http://schemas.microsoft.com/office/drawing/2014/main" id="{08A05E0E-E352-6DA9-5F41-F184D9E7787F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9" name="Gelijkbenige driehoek 338">
                <a:extLst>
                  <a:ext uri="{FF2B5EF4-FFF2-40B4-BE49-F238E27FC236}">
                    <a16:creationId xmlns:a16="http://schemas.microsoft.com/office/drawing/2014/main" id="{B9DEF9C0-D27E-888F-244A-3AE3C3B7CC55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31" name="Groep 330">
              <a:extLst>
                <a:ext uri="{FF2B5EF4-FFF2-40B4-BE49-F238E27FC236}">
                  <a16:creationId xmlns:a16="http://schemas.microsoft.com/office/drawing/2014/main" id="{F8E5197D-1A84-4A0C-00A5-235F6CAF3976}"/>
                </a:ext>
              </a:extLst>
            </p:cNvPr>
            <p:cNvGrpSpPr/>
            <p:nvPr/>
          </p:nvGrpSpPr>
          <p:grpSpPr>
            <a:xfrm flipH="1">
              <a:off x="889369" y="3734634"/>
              <a:ext cx="488390" cy="551573"/>
              <a:chOff x="3506171" y="2328522"/>
              <a:chExt cx="341973" cy="386214"/>
            </a:xfrm>
          </p:grpSpPr>
          <p:sp>
            <p:nvSpPr>
              <p:cNvPr id="332" name="Ovaal 331">
                <a:extLst>
                  <a:ext uri="{FF2B5EF4-FFF2-40B4-BE49-F238E27FC236}">
                    <a16:creationId xmlns:a16="http://schemas.microsoft.com/office/drawing/2014/main" id="{38726EC1-AD48-7395-AB66-D2DB30AB80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3" name="Stroomdiagram: Uitstel 332">
                <a:extLst>
                  <a:ext uri="{FF2B5EF4-FFF2-40B4-BE49-F238E27FC236}">
                    <a16:creationId xmlns:a16="http://schemas.microsoft.com/office/drawing/2014/main" id="{AEF2343F-7F0F-F739-81A1-A68AAF3ACAD8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4" name="Gelijkbenige driehoek 333">
                <a:extLst>
                  <a:ext uri="{FF2B5EF4-FFF2-40B4-BE49-F238E27FC236}">
                    <a16:creationId xmlns:a16="http://schemas.microsoft.com/office/drawing/2014/main" id="{C840AE8C-B519-BCE2-F5F3-10E31DE37CCA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5" name="Gelijkbenige driehoek 334">
                <a:extLst>
                  <a:ext uri="{FF2B5EF4-FFF2-40B4-BE49-F238E27FC236}">
                    <a16:creationId xmlns:a16="http://schemas.microsoft.com/office/drawing/2014/main" id="{EBED7FEF-4E73-2EF3-296F-8A3B5894B7A1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14" name="Afbeelding 13" descr="Afbeelding met vlag, Rechthoek, schermopname&#10;&#10;Automatisch gegenereerde beschrijving">
            <a:extLst>
              <a:ext uri="{FF2B5EF4-FFF2-40B4-BE49-F238E27FC236}">
                <a16:creationId xmlns:a16="http://schemas.microsoft.com/office/drawing/2014/main" id="{746123E1-5371-26EE-2F64-0AF73323E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779" y="2538022"/>
            <a:ext cx="1808516" cy="3298203"/>
          </a:xfrm>
          <a:prstGeom prst="rect">
            <a:avLst/>
          </a:prstGeom>
        </p:spPr>
      </p:pic>
      <p:pic>
        <p:nvPicPr>
          <p:cNvPr id="9" name="Afbeelding 8" descr="Afbeelding met vlag, Elektrisch blauw, blauw, Vlag van de Verenigde Staten&#10;&#10;Automatisch gegenereerde beschrijving">
            <a:extLst>
              <a:ext uri="{FF2B5EF4-FFF2-40B4-BE49-F238E27FC236}">
                <a16:creationId xmlns:a16="http://schemas.microsoft.com/office/drawing/2014/main" id="{A4B51ADE-519C-6B68-992B-140862E61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0" b="21765"/>
          <a:stretch/>
        </p:blipFill>
        <p:spPr>
          <a:xfrm rot="701033">
            <a:off x="-98148" y="220575"/>
            <a:ext cx="2067289" cy="17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5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ABCDC236-3069-EA86-5BB6-EE83B9351D2B}"/>
              </a:ext>
            </a:extLst>
          </p:cNvPr>
          <p:cNvSpPr txBox="1"/>
          <p:nvPr/>
        </p:nvSpPr>
        <p:spPr>
          <a:xfrm flipH="1">
            <a:off x="0" y="288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Zeteldans</a:t>
            </a:r>
          </a:p>
        </p:txBody>
      </p:sp>
      <p:pic>
        <p:nvPicPr>
          <p:cNvPr id="4" name="Afbeelding 3" descr="Afbeelding met meubels, stoel, ontwerp, illustratie&#10;&#10;Automatisch gegenereerde beschrijving">
            <a:extLst>
              <a:ext uri="{FF2B5EF4-FFF2-40B4-BE49-F238E27FC236}">
                <a16:creationId xmlns:a16="http://schemas.microsoft.com/office/drawing/2014/main" id="{21BD8EBA-7569-52F3-6243-6360CEFC8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t="5113" r="2055"/>
          <a:stretch/>
        </p:blipFill>
        <p:spPr>
          <a:xfrm>
            <a:off x="1708030" y="1139055"/>
            <a:ext cx="5870674" cy="5327428"/>
          </a:xfrm>
          <a:prstGeom prst="rect">
            <a:avLst/>
          </a:prstGeom>
        </p:spPr>
      </p:pic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3B7AFF62-E3BB-4FF4-AD17-32D077DB5818}"/>
              </a:ext>
            </a:extLst>
          </p:cNvPr>
          <p:cNvSpPr/>
          <p:nvPr/>
        </p:nvSpPr>
        <p:spPr>
          <a:xfrm>
            <a:off x="7734546" y="285303"/>
            <a:ext cx="692803" cy="63322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Muziek 1. Stoelendans">
            <a:hlinkClick r:id="" action="ppaction://media"/>
            <a:extLst>
              <a:ext uri="{FF2B5EF4-FFF2-40B4-BE49-F238E27FC236}">
                <a16:creationId xmlns:a16="http://schemas.microsoft.com/office/drawing/2014/main" id="{6E2EA643-54C6-5A66-9E63-5BDD4380E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7749" y="334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033EEE0-B6A8-9483-FB88-7F3218120319}"/>
              </a:ext>
            </a:extLst>
          </p:cNvPr>
          <p:cNvSpPr txBox="1"/>
          <p:nvPr/>
        </p:nvSpPr>
        <p:spPr>
          <a:xfrm>
            <a:off x="215999" y="216000"/>
            <a:ext cx="411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23783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96493"/>
            <a:ext cx="9144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BA164BE5-E37D-7572-585D-5B9DC550C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9816" y="1073753"/>
            <a:ext cx="4634612" cy="55615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260201" y="1854493"/>
            <a:ext cx="395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Hoe maken we plannen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waar de meeste mensen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tevreden over zijn?</a:t>
            </a:r>
          </a:p>
        </p:txBody>
      </p:sp>
    </p:spTree>
    <p:extLst>
      <p:ext uri="{BB962C8B-B14F-4D97-AF65-F5344CB8AC3E}">
        <p14:creationId xmlns:p14="http://schemas.microsoft.com/office/powerpoint/2010/main" val="328861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826868-96AC-7A26-5447-FDD30033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C54B3915-19D6-F25E-8C98-CFAF47B750C4}"/>
              </a:ext>
            </a:extLst>
          </p:cNvPr>
          <p:cNvSpPr/>
          <p:nvPr/>
        </p:nvSpPr>
        <p:spPr>
          <a:xfrm>
            <a:off x="-612576" y="116632"/>
            <a:ext cx="10081120" cy="7056784"/>
          </a:xfrm>
          <a:prstGeom prst="ellipse">
            <a:avLst/>
          </a:prstGeom>
          <a:solidFill>
            <a:srgbClr val="8CD7F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124744"/>
            <a:ext cx="9180000" cy="4860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724128" y="2160000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Azië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875612" y="2049815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Europa</a:t>
            </a:r>
            <a:endParaRPr lang="en-US" sz="1500" b="1" spc="-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836B6A0-F8CD-11C4-23EB-9D387D1CD273}"/>
              </a:ext>
            </a:extLst>
          </p:cNvPr>
          <p:cNvSpPr txBox="1"/>
          <p:nvPr/>
        </p:nvSpPr>
        <p:spPr>
          <a:xfrm>
            <a:off x="611560" y="1772816"/>
            <a:ext cx="1430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</a:t>
            </a:r>
          </a:p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FED0958-7C6A-0B2A-5329-3F14D54ECD22}"/>
              </a:ext>
            </a:extLst>
          </p:cNvPr>
          <p:cNvSpPr txBox="1"/>
          <p:nvPr/>
        </p:nvSpPr>
        <p:spPr>
          <a:xfrm>
            <a:off x="1475656" y="3883114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Zuid</a:t>
            </a:r>
          </a:p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9C83741-5CA9-F8ED-6583-9D7CAAD94CF0}"/>
              </a:ext>
            </a:extLst>
          </p:cNvPr>
          <p:cNvSpPr txBox="1"/>
          <p:nvPr/>
        </p:nvSpPr>
        <p:spPr>
          <a:xfrm>
            <a:off x="3855504" y="3140968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FA7223D-6A69-A0EA-5D34-E8C0E605AC88}"/>
              </a:ext>
            </a:extLst>
          </p:cNvPr>
          <p:cNvSpPr txBox="1"/>
          <p:nvPr/>
        </p:nvSpPr>
        <p:spPr>
          <a:xfrm>
            <a:off x="7092280" y="4690011"/>
            <a:ext cx="12871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Australië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0947D6E9-ABA2-188C-505D-3519983CFD17}"/>
              </a:ext>
            </a:extLst>
          </p:cNvPr>
          <p:cNvSpPr/>
          <p:nvPr/>
        </p:nvSpPr>
        <p:spPr>
          <a:xfrm>
            <a:off x="2879812" y="116632"/>
            <a:ext cx="3132348" cy="576064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92F1593-36DE-EB90-783E-31EF86D1A805}"/>
              </a:ext>
            </a:extLst>
          </p:cNvPr>
          <p:cNvSpPr/>
          <p:nvPr/>
        </p:nvSpPr>
        <p:spPr>
          <a:xfrm>
            <a:off x="2879812" y="6309320"/>
            <a:ext cx="3132348" cy="860715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3FFAA2-6C10-B838-1145-E86EBFFD3025}"/>
              </a:ext>
            </a:extLst>
          </p:cNvPr>
          <p:cNvSpPr txBox="1"/>
          <p:nvPr/>
        </p:nvSpPr>
        <p:spPr>
          <a:xfrm>
            <a:off x="3711488" y="243013"/>
            <a:ext cx="12889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spc="-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Noordpool</a:t>
            </a:r>
            <a:endParaRPr lang="en-US" sz="1500" b="1" spc="-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EEDF5CE-405B-1614-215B-59BA0F4251BE}"/>
              </a:ext>
            </a:extLst>
          </p:cNvPr>
          <p:cNvSpPr txBox="1"/>
          <p:nvPr/>
        </p:nvSpPr>
        <p:spPr>
          <a:xfrm>
            <a:off x="3711488" y="6529270"/>
            <a:ext cx="12889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spc="-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Zuidpool</a:t>
            </a:r>
            <a:endParaRPr lang="en-US" sz="1500" b="1" spc="-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27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 descr="Afbeelding met kaart, tekst&#10;&#10;Automatisch gegenereerde beschrijving">
            <a:extLst>
              <a:ext uri="{FF2B5EF4-FFF2-40B4-BE49-F238E27FC236}">
                <a16:creationId xmlns:a16="http://schemas.microsoft.com/office/drawing/2014/main" id="{13B9C69B-1AE3-7A30-AE2E-9791994DB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919"/>
          <a:stretch/>
        </p:blipFill>
        <p:spPr>
          <a:xfrm>
            <a:off x="1016338" y="0"/>
            <a:ext cx="812766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C63D34E-FF64-1599-72A2-462F813531EB}"/>
              </a:ext>
            </a:extLst>
          </p:cNvPr>
          <p:cNvSpPr txBox="1"/>
          <p:nvPr/>
        </p:nvSpPr>
        <p:spPr>
          <a:xfrm>
            <a:off x="4228316" y="704980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Noorwegen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D611F31-8FD3-C925-F4FC-B942D6F9566C}"/>
              </a:ext>
            </a:extLst>
          </p:cNvPr>
          <p:cNvSpPr txBox="1"/>
          <p:nvPr/>
        </p:nvSpPr>
        <p:spPr>
          <a:xfrm>
            <a:off x="1763688" y="140535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IJsland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DF5EDCA-1C09-6ABB-0A13-B3852AEE38BB}"/>
              </a:ext>
            </a:extLst>
          </p:cNvPr>
          <p:cNvSpPr txBox="1"/>
          <p:nvPr/>
        </p:nvSpPr>
        <p:spPr>
          <a:xfrm>
            <a:off x="2316113" y="2734620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Engeland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C4C6438-323B-2ABE-9E34-0FC4892BAE0D}"/>
              </a:ext>
            </a:extLst>
          </p:cNvPr>
          <p:cNvSpPr txBox="1"/>
          <p:nvPr/>
        </p:nvSpPr>
        <p:spPr>
          <a:xfrm>
            <a:off x="1896435" y="3517521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Ierland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0D10F45-8C48-ECDB-9A7A-25C9F2E508AC}"/>
              </a:ext>
            </a:extLst>
          </p:cNvPr>
          <p:cNvSpPr txBox="1"/>
          <p:nvPr/>
        </p:nvSpPr>
        <p:spPr>
          <a:xfrm>
            <a:off x="5658058" y="2592220"/>
            <a:ext cx="109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Zweden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58FD683-E6C9-99E9-F9CD-4E9930B5E8EF}"/>
              </a:ext>
            </a:extLst>
          </p:cNvPr>
          <p:cNvSpPr txBox="1"/>
          <p:nvPr/>
        </p:nvSpPr>
        <p:spPr>
          <a:xfrm>
            <a:off x="2845544" y="4553790"/>
            <a:ext cx="120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Frankrijk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069CD01-AE75-397B-4050-CC08C63303A9}"/>
              </a:ext>
            </a:extLst>
          </p:cNvPr>
          <p:cNvSpPr txBox="1"/>
          <p:nvPr/>
        </p:nvSpPr>
        <p:spPr>
          <a:xfrm>
            <a:off x="1802222" y="5752858"/>
            <a:ext cx="113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Portugal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65577C1-9E2F-CF69-7311-A5258A3CFD85}"/>
              </a:ext>
            </a:extLst>
          </p:cNvPr>
          <p:cNvSpPr txBox="1"/>
          <p:nvPr/>
        </p:nvSpPr>
        <p:spPr>
          <a:xfrm>
            <a:off x="3697184" y="615020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Spanje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7F8CBC-1632-F7E1-F32E-96ED28939C5E}"/>
              </a:ext>
            </a:extLst>
          </p:cNvPr>
          <p:cNvSpPr txBox="1"/>
          <p:nvPr/>
        </p:nvSpPr>
        <p:spPr>
          <a:xfrm>
            <a:off x="2766581" y="2060848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Nederland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6C9F54DB-F8FA-4093-D850-F212486A478C}"/>
              </a:ext>
            </a:extLst>
          </p:cNvPr>
          <p:cNvSpPr/>
          <p:nvPr/>
        </p:nvSpPr>
        <p:spPr>
          <a:xfrm>
            <a:off x="4034119" y="2420472"/>
            <a:ext cx="688084" cy="1429598"/>
          </a:xfrm>
          <a:custGeom>
            <a:avLst/>
            <a:gdLst>
              <a:gd name="connsiteX0" fmla="*/ 0 w 753035"/>
              <a:gd name="connsiteY0" fmla="*/ 0 h 1465729"/>
              <a:gd name="connsiteX1" fmla="*/ 753035 w 753035"/>
              <a:gd name="connsiteY1" fmla="*/ 1465729 h 146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3035" h="1465729">
                <a:moveTo>
                  <a:pt x="0" y="0"/>
                </a:moveTo>
                <a:lnTo>
                  <a:pt x="753035" y="1465729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C4EA2ED-F027-60D6-20D2-63E23CC77A01}"/>
              </a:ext>
            </a:extLst>
          </p:cNvPr>
          <p:cNvSpPr txBox="1"/>
          <p:nvPr/>
        </p:nvSpPr>
        <p:spPr>
          <a:xfrm>
            <a:off x="2133997" y="415333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België</a:t>
            </a:r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3F5CE542-4437-471C-AB2B-056F67BB01A0}"/>
              </a:ext>
            </a:extLst>
          </p:cNvPr>
          <p:cNvSpPr/>
          <p:nvPr/>
        </p:nvSpPr>
        <p:spPr>
          <a:xfrm>
            <a:off x="3025588" y="4141694"/>
            <a:ext cx="1680883" cy="228600"/>
          </a:xfrm>
          <a:custGeom>
            <a:avLst/>
            <a:gdLst>
              <a:gd name="connsiteX0" fmla="*/ 0 w 1680883"/>
              <a:gd name="connsiteY0" fmla="*/ 228600 h 228600"/>
              <a:gd name="connsiteX1" fmla="*/ 1680883 w 1680883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883" h="228600">
                <a:moveTo>
                  <a:pt x="0" y="228600"/>
                </a:moveTo>
                <a:lnTo>
                  <a:pt x="1680883" y="0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A644271-CC74-5B17-82FD-4D97A53A47BE}"/>
              </a:ext>
            </a:extLst>
          </p:cNvPr>
          <p:cNvSpPr txBox="1"/>
          <p:nvPr/>
        </p:nvSpPr>
        <p:spPr>
          <a:xfrm>
            <a:off x="6742672" y="1691516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Finland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18EDCC5-7ADB-CA16-4505-5612180E8D3F}"/>
              </a:ext>
            </a:extLst>
          </p:cNvPr>
          <p:cNvSpPr txBox="1"/>
          <p:nvPr/>
        </p:nvSpPr>
        <p:spPr>
          <a:xfrm>
            <a:off x="4752004" y="3689157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Duitsland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555DE4A-E804-E9DC-D8F5-EB871B015B45}"/>
              </a:ext>
            </a:extLst>
          </p:cNvPr>
          <p:cNvSpPr txBox="1"/>
          <p:nvPr/>
        </p:nvSpPr>
        <p:spPr>
          <a:xfrm>
            <a:off x="5956165" y="3621705"/>
            <a:ext cx="80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Polen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DC7D588-6E64-6A63-C54F-A25CFEABA1B0}"/>
              </a:ext>
            </a:extLst>
          </p:cNvPr>
          <p:cNvSpPr txBox="1"/>
          <p:nvPr/>
        </p:nvSpPr>
        <p:spPr>
          <a:xfrm>
            <a:off x="5250538" y="5932568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Italië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6A4085A-59BE-00E6-2E97-AA2F1A588AD7}"/>
              </a:ext>
            </a:extLst>
          </p:cNvPr>
          <p:cNvSpPr txBox="1"/>
          <p:nvPr/>
        </p:nvSpPr>
        <p:spPr>
          <a:xfrm>
            <a:off x="6885345" y="6271162"/>
            <a:ext cx="169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Griekenland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FE50419-041C-BF41-9490-2C8720246455}"/>
              </a:ext>
            </a:extLst>
          </p:cNvPr>
          <p:cNvSpPr txBox="1"/>
          <p:nvPr/>
        </p:nvSpPr>
        <p:spPr>
          <a:xfrm>
            <a:off x="1145126" y="5055631"/>
            <a:ext cx="153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Zwitserland</a:t>
            </a:r>
          </a:p>
        </p:txBody>
      </p:sp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A64BD16D-D4A1-15E0-A1FA-6DF3DAD30A10}"/>
              </a:ext>
            </a:extLst>
          </p:cNvPr>
          <p:cNvSpPr/>
          <p:nvPr/>
        </p:nvSpPr>
        <p:spPr>
          <a:xfrm>
            <a:off x="2638611" y="4825931"/>
            <a:ext cx="2379558" cy="377414"/>
          </a:xfrm>
          <a:custGeom>
            <a:avLst/>
            <a:gdLst>
              <a:gd name="connsiteX0" fmla="*/ 0 w 1680883"/>
              <a:gd name="connsiteY0" fmla="*/ 228600 h 228600"/>
              <a:gd name="connsiteX1" fmla="*/ 1680883 w 1680883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883" h="228600">
                <a:moveTo>
                  <a:pt x="0" y="228600"/>
                </a:moveTo>
                <a:lnTo>
                  <a:pt x="1680883" y="0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C563A79A-2578-B5FD-4144-7DCF0F07CF76}"/>
              </a:ext>
            </a:extLst>
          </p:cNvPr>
          <p:cNvSpPr txBox="1"/>
          <p:nvPr/>
        </p:nvSpPr>
        <p:spPr>
          <a:xfrm>
            <a:off x="7372404" y="5780872"/>
            <a:ext cx="169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Oostenrijk</a:t>
            </a:r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152D9A32-A964-3CA5-A974-73CD08484BBB}"/>
              </a:ext>
            </a:extLst>
          </p:cNvPr>
          <p:cNvSpPr/>
          <p:nvPr/>
        </p:nvSpPr>
        <p:spPr>
          <a:xfrm flipH="1">
            <a:off x="5850546" y="4736069"/>
            <a:ext cx="1881335" cy="1042179"/>
          </a:xfrm>
          <a:custGeom>
            <a:avLst/>
            <a:gdLst>
              <a:gd name="connsiteX0" fmla="*/ 0 w 1680883"/>
              <a:gd name="connsiteY0" fmla="*/ 228600 h 228600"/>
              <a:gd name="connsiteX1" fmla="*/ 1680883 w 1680883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883" h="228600">
                <a:moveTo>
                  <a:pt x="0" y="228600"/>
                </a:moveTo>
                <a:lnTo>
                  <a:pt x="1680883" y="0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3299819E-7076-A126-5132-C444CBBCD770}"/>
              </a:ext>
            </a:extLst>
          </p:cNvPr>
          <p:cNvSpPr txBox="1"/>
          <p:nvPr/>
        </p:nvSpPr>
        <p:spPr>
          <a:xfrm>
            <a:off x="3025588" y="1417366"/>
            <a:ext cx="166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Denemarken</a:t>
            </a:r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B18D2E50-DF7E-BD7B-F7EA-0D9D4C05FB48}"/>
              </a:ext>
            </a:extLst>
          </p:cNvPr>
          <p:cNvSpPr/>
          <p:nvPr/>
        </p:nvSpPr>
        <p:spPr>
          <a:xfrm>
            <a:off x="4109430" y="1806519"/>
            <a:ext cx="1019831" cy="1326339"/>
          </a:xfrm>
          <a:custGeom>
            <a:avLst/>
            <a:gdLst>
              <a:gd name="connsiteX0" fmla="*/ 0 w 753035"/>
              <a:gd name="connsiteY0" fmla="*/ 0 h 1465729"/>
              <a:gd name="connsiteX1" fmla="*/ 753035 w 753035"/>
              <a:gd name="connsiteY1" fmla="*/ 1465729 h 146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3035" h="1465729">
                <a:moveTo>
                  <a:pt x="0" y="0"/>
                </a:moveTo>
                <a:lnTo>
                  <a:pt x="753035" y="1465729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DECDFCF3-C621-64A5-A0C9-FCE9A989F1B4}"/>
              </a:ext>
            </a:extLst>
          </p:cNvPr>
          <p:cNvSpPr txBox="1"/>
          <p:nvPr/>
        </p:nvSpPr>
        <p:spPr>
          <a:xfrm>
            <a:off x="7724690" y="5376936"/>
            <a:ext cx="138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Roemenië</a:t>
            </a:r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E7BD5643-9B99-D357-CC51-E60FC711EF9A}"/>
              </a:ext>
            </a:extLst>
          </p:cNvPr>
          <p:cNvSpPr/>
          <p:nvPr/>
        </p:nvSpPr>
        <p:spPr>
          <a:xfrm flipH="1">
            <a:off x="7238704" y="5039790"/>
            <a:ext cx="539594" cy="401015"/>
          </a:xfrm>
          <a:custGeom>
            <a:avLst/>
            <a:gdLst>
              <a:gd name="connsiteX0" fmla="*/ 0 w 1680883"/>
              <a:gd name="connsiteY0" fmla="*/ 228600 h 228600"/>
              <a:gd name="connsiteX1" fmla="*/ 1680883 w 1680883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883" h="228600">
                <a:moveTo>
                  <a:pt x="0" y="228600"/>
                </a:moveTo>
                <a:lnTo>
                  <a:pt x="1680883" y="0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702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9EC7D7DB-31F9-2960-4B57-F88D8960EE5A}"/>
              </a:ext>
            </a:extLst>
          </p:cNvPr>
          <p:cNvGrpSpPr/>
          <p:nvPr/>
        </p:nvGrpSpPr>
        <p:grpSpPr>
          <a:xfrm>
            <a:off x="1222935" y="864000"/>
            <a:ext cx="7921065" cy="5994000"/>
            <a:chOff x="-5201399" y="-35594"/>
            <a:chExt cx="7921065" cy="5994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71636696-C7E5-A056-E54B-85866D10D88A}"/>
                </a:ext>
              </a:extLst>
            </p:cNvPr>
            <p:cNvGrpSpPr/>
            <p:nvPr/>
          </p:nvGrpSpPr>
          <p:grpSpPr>
            <a:xfrm>
              <a:off x="-5201399" y="-35594"/>
              <a:ext cx="7921065" cy="5994000"/>
              <a:chOff x="-5201399" y="-35594"/>
              <a:chExt cx="7921065" cy="5994000"/>
            </a:xfrm>
          </p:grpSpPr>
          <p:grpSp>
            <p:nvGrpSpPr>
              <p:cNvPr id="5" name="Groep 4">
                <a:extLst>
                  <a:ext uri="{FF2B5EF4-FFF2-40B4-BE49-F238E27FC236}">
                    <a16:creationId xmlns:a16="http://schemas.microsoft.com/office/drawing/2014/main" id="{8F0533C6-1879-FC56-FE75-C90E3DE61C86}"/>
                  </a:ext>
                </a:extLst>
              </p:cNvPr>
              <p:cNvGrpSpPr/>
              <p:nvPr/>
            </p:nvGrpSpPr>
            <p:grpSpPr>
              <a:xfrm>
                <a:off x="-5201399" y="-35594"/>
                <a:ext cx="7921065" cy="5994000"/>
                <a:chOff x="-5201399" y="-35594"/>
                <a:chExt cx="7921065" cy="5994000"/>
              </a:xfrm>
            </p:grpSpPr>
            <p:grpSp>
              <p:nvGrpSpPr>
                <p:cNvPr id="7" name="Groep 6">
                  <a:extLst>
                    <a:ext uri="{FF2B5EF4-FFF2-40B4-BE49-F238E27FC236}">
                      <a16:creationId xmlns:a16="http://schemas.microsoft.com/office/drawing/2014/main" id="{DF8120EE-E0EE-ECDB-D14D-0DE62497ED35}"/>
                    </a:ext>
                  </a:extLst>
                </p:cNvPr>
                <p:cNvGrpSpPr/>
                <p:nvPr/>
              </p:nvGrpSpPr>
              <p:grpSpPr>
                <a:xfrm>
                  <a:off x="-5201399" y="-35594"/>
                  <a:ext cx="7921065" cy="5994000"/>
                  <a:chOff x="-5201399" y="-35594"/>
                  <a:chExt cx="7921065" cy="5994000"/>
                </a:xfrm>
              </p:grpSpPr>
              <p:grpSp>
                <p:nvGrpSpPr>
                  <p:cNvPr id="9" name="Groep 8">
                    <a:extLst>
                      <a:ext uri="{FF2B5EF4-FFF2-40B4-BE49-F238E27FC236}">
                        <a16:creationId xmlns:a16="http://schemas.microsoft.com/office/drawing/2014/main" id="{AF3D63EC-3B3B-3F18-8873-0C91C7734A7A}"/>
                      </a:ext>
                    </a:extLst>
                  </p:cNvPr>
                  <p:cNvGrpSpPr/>
                  <p:nvPr/>
                </p:nvGrpSpPr>
                <p:grpSpPr>
                  <a:xfrm>
                    <a:off x="-5201399" y="-35594"/>
                    <a:ext cx="7921065" cy="5994000"/>
                    <a:chOff x="-3172941" y="978035"/>
                    <a:chExt cx="7921065" cy="5994000"/>
                  </a:xfrm>
                </p:grpSpPr>
                <p:grpSp>
                  <p:nvGrpSpPr>
                    <p:cNvPr id="11" name="Groep 10">
                      <a:extLst>
                        <a:ext uri="{FF2B5EF4-FFF2-40B4-BE49-F238E27FC236}">
                          <a16:creationId xmlns:a16="http://schemas.microsoft.com/office/drawing/2014/main" id="{64A6F352-532F-B4E7-2BFD-C7354892F5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3172941" y="978035"/>
                      <a:ext cx="7921065" cy="5994000"/>
                      <a:chOff x="2925931" y="2580611"/>
                      <a:chExt cx="7921065" cy="5994000"/>
                    </a:xfrm>
                  </p:grpSpPr>
                  <p:pic>
                    <p:nvPicPr>
                      <p:cNvPr id="23" name="Afbeelding 22" descr="Afbeelding met kaart, tekst&#10;&#10;Automatisch gegenereerde beschrijving">
                        <a:extLst>
                          <a:ext uri="{FF2B5EF4-FFF2-40B4-BE49-F238E27FC236}">
                            <a16:creationId xmlns:a16="http://schemas.microsoft.com/office/drawing/2014/main" id="{BDB8ABCB-A7E8-4945-5560-F75CEFF011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9588"/>
                      <a:stretch/>
                    </p:blipFill>
                    <p:spPr>
                      <a:xfrm>
                        <a:off x="2925931" y="2580611"/>
                        <a:ext cx="7921065" cy="59940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4" name="Ovaal 23">
                        <a:extLst>
                          <a:ext uri="{FF2B5EF4-FFF2-40B4-BE49-F238E27FC236}">
                            <a16:creationId xmlns:a16="http://schemas.microsoft.com/office/drawing/2014/main" id="{852717D2-AAE3-EE1A-6353-1CCB3E9041D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8353325" y="4069648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5" name="Ovaal 24">
                        <a:extLst>
                          <a:ext uri="{FF2B5EF4-FFF2-40B4-BE49-F238E27FC236}">
                            <a16:creationId xmlns:a16="http://schemas.microsoft.com/office/drawing/2014/main" id="{128D9A82-458A-41DA-72F5-647F7F9D93A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050270" y="4691409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6" name="Ovaal 25">
                        <a:extLst>
                          <a:ext uri="{FF2B5EF4-FFF2-40B4-BE49-F238E27FC236}">
                            <a16:creationId xmlns:a16="http://schemas.microsoft.com/office/drawing/2014/main" id="{C94A9C26-670F-FD55-74C4-08AF0FE64EC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611983" y="7825261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7" name="Ovaal 26">
                        <a:extLst>
                          <a:ext uri="{FF2B5EF4-FFF2-40B4-BE49-F238E27FC236}">
                            <a16:creationId xmlns:a16="http://schemas.microsoft.com/office/drawing/2014/main" id="{99586002-09BF-43D3-61EC-2A3CEFAE303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80769" y="7660775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8" name="Ovaal 27">
                        <a:extLst>
                          <a:ext uri="{FF2B5EF4-FFF2-40B4-BE49-F238E27FC236}">
                            <a16:creationId xmlns:a16="http://schemas.microsoft.com/office/drawing/2014/main" id="{91BFAE9F-A35F-4D8B-60F2-D0E52E6F150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611983" y="5686885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9" name="Ovaal 28">
                        <a:extLst>
                          <a:ext uri="{FF2B5EF4-FFF2-40B4-BE49-F238E27FC236}">
                            <a16:creationId xmlns:a16="http://schemas.microsoft.com/office/drawing/2014/main" id="{D1F4D7CD-CFF5-CCF6-1EDB-B35A965860D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740121" y="6669524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0" name="Ovaal 29">
                        <a:extLst>
                          <a:ext uri="{FF2B5EF4-FFF2-40B4-BE49-F238E27FC236}">
                            <a16:creationId xmlns:a16="http://schemas.microsoft.com/office/drawing/2014/main" id="{D2FDF563-9DFC-A164-0BAD-2A8E803B981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957503" y="6134730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1" name="Ovaal 30">
                        <a:extLst>
                          <a:ext uri="{FF2B5EF4-FFF2-40B4-BE49-F238E27FC236}">
                            <a16:creationId xmlns:a16="http://schemas.microsoft.com/office/drawing/2014/main" id="{F8E1907E-EB2A-22CB-7297-A75CB103AA0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038134" y="5900527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2" name="Ovaal 31">
                        <a:extLst>
                          <a:ext uri="{FF2B5EF4-FFF2-40B4-BE49-F238E27FC236}">
                            <a16:creationId xmlns:a16="http://schemas.microsoft.com/office/drawing/2014/main" id="{C1FEE6D2-EABC-39D4-A6DB-A3D28F88D76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555666" y="6095768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3" name="Ovaal 32">
                        <a:extLst>
                          <a:ext uri="{FF2B5EF4-FFF2-40B4-BE49-F238E27FC236}">
                            <a16:creationId xmlns:a16="http://schemas.microsoft.com/office/drawing/2014/main" id="{55049EB8-0A1C-74D8-6B22-4146D4A17AD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762672" y="7276302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4" name="Ovaal 33">
                        <a:extLst>
                          <a:ext uri="{FF2B5EF4-FFF2-40B4-BE49-F238E27FC236}">
                            <a16:creationId xmlns:a16="http://schemas.microsoft.com/office/drawing/2014/main" id="{8AF80CBE-370F-9775-59D4-398DC43ACB2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832890" y="7915261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</p:grpSp>
                <p:sp>
                  <p:nvSpPr>
                    <p:cNvPr id="12" name="Ovaal 11">
                      <a:extLst>
                        <a:ext uri="{FF2B5EF4-FFF2-40B4-BE49-F238E27FC236}">
                          <a16:creationId xmlns:a16="http://schemas.microsoft.com/office/drawing/2014/main" id="{5F0A13BD-1CDC-85FD-1E24-299F354615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46453" y="3183129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3" name="Ovaal 12">
                      <a:extLst>
                        <a:ext uri="{FF2B5EF4-FFF2-40B4-BE49-F238E27FC236}">
                          <a16:creationId xmlns:a16="http://schemas.microsoft.com/office/drawing/2014/main" id="{98A51BB0-2A95-526F-2BB9-E43FC888B56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200498" y="3522039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4" name="Ovaal 13">
                      <a:extLst>
                        <a:ext uri="{FF2B5EF4-FFF2-40B4-BE49-F238E27FC236}">
                          <a16:creationId xmlns:a16="http://schemas.microsoft.com/office/drawing/2014/main" id="{60F6BE3C-76FA-A766-8DDC-BDE95F71FD7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959330" y="3771000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5" name="Ovaal 14">
                      <a:extLst>
                        <a:ext uri="{FF2B5EF4-FFF2-40B4-BE49-F238E27FC236}">
                          <a16:creationId xmlns:a16="http://schemas.microsoft.com/office/drawing/2014/main" id="{885839A0-E4C1-6884-AA02-2419969BB90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85856" y="4839693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6" name="Ovaal 15">
                      <a:extLst>
                        <a:ext uri="{FF2B5EF4-FFF2-40B4-BE49-F238E27FC236}">
                          <a16:creationId xmlns:a16="http://schemas.microsoft.com/office/drawing/2014/main" id="{DD6F98C7-28D5-D2FE-8BFD-CAA3F9B7C1B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55463" y="5030434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7" name="Ovaal 16">
                      <a:extLst>
                        <a:ext uri="{FF2B5EF4-FFF2-40B4-BE49-F238E27FC236}">
                          <a16:creationId xmlns:a16="http://schemas.microsoft.com/office/drawing/2014/main" id="{D4D262D7-CAAF-1299-8D09-FE7CC7C7F40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31856" y="5073896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8" name="Ovaal 17">
                      <a:extLst>
                        <a:ext uri="{FF2B5EF4-FFF2-40B4-BE49-F238E27FC236}">
                          <a16:creationId xmlns:a16="http://schemas.microsoft.com/office/drawing/2014/main" id="{DE1EC1AC-A571-5E5E-6765-2E8FC980865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077547" y="5743553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9" name="Ovaal 18">
                      <a:extLst>
                        <a:ext uri="{FF2B5EF4-FFF2-40B4-BE49-F238E27FC236}">
                          <a16:creationId xmlns:a16="http://schemas.microsoft.com/office/drawing/2014/main" id="{2C9B5C0C-D6A9-8C61-7687-BC90713A83C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57549" y="5307033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20" name="Ovaal 19">
                      <a:extLst>
                        <a:ext uri="{FF2B5EF4-FFF2-40B4-BE49-F238E27FC236}">
                          <a16:creationId xmlns:a16="http://schemas.microsoft.com/office/drawing/2014/main" id="{1CD042A3-5CF0-21B1-F096-64B45B4072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54259" y="6721662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21" name="Ovaal 20">
                      <a:extLst>
                        <a:ext uri="{FF2B5EF4-FFF2-40B4-BE49-F238E27FC236}">
                          <a16:creationId xmlns:a16="http://schemas.microsoft.com/office/drawing/2014/main" id="{8CC1C60D-39AD-AA3D-77C7-699C2094B85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99582" y="5264637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22" name="Ovaal 21">
                      <a:extLst>
                        <a:ext uri="{FF2B5EF4-FFF2-40B4-BE49-F238E27FC236}">
                          <a16:creationId xmlns:a16="http://schemas.microsoft.com/office/drawing/2014/main" id="{84601568-CB08-4AC6-B043-636EE7F670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9712" y="4689297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</p:grpSp>
              <p:sp>
                <p:nvSpPr>
                  <p:cNvPr id="10" name="Ovaal 9">
                    <a:extLst>
                      <a:ext uri="{FF2B5EF4-FFF2-40B4-BE49-F238E27FC236}">
                        <a16:creationId xmlns:a16="http://schemas.microsoft.com/office/drawing/2014/main" id="{95D7F638-7761-663F-37E9-D7946F4D7B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-1661664" y="2598410"/>
                    <a:ext cx="108000" cy="1080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8" name="Ovaal 7">
                  <a:extLst>
                    <a:ext uri="{FF2B5EF4-FFF2-40B4-BE49-F238E27FC236}">
                      <a16:creationId xmlns:a16="http://schemas.microsoft.com/office/drawing/2014/main" id="{E3742343-7EF8-DC18-B68C-B75CC2FD44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572933" y="3202792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6" name="Ovaal 5">
                <a:extLst>
                  <a:ext uri="{FF2B5EF4-FFF2-40B4-BE49-F238E27FC236}">
                    <a16:creationId xmlns:a16="http://schemas.microsoft.com/office/drawing/2014/main" id="{E97F424A-C635-0C2B-47BC-D77BFD8904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018995" y="3626076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03677B8D-D22A-C354-0E69-E4AC88DE88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801" y="419700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90A33C61-D121-F37E-2B6A-B6388DA85677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Unie</a:t>
            </a:r>
          </a:p>
        </p:txBody>
      </p:sp>
      <p:pic>
        <p:nvPicPr>
          <p:cNvPr id="36" name="Afbeelding 35" descr="Afbeelding met vlag, Elektrisch blauw, Vlag van de Verenigde Staten, blauw&#10;&#10;Automatisch gegenereerde beschrijving">
            <a:extLst>
              <a:ext uri="{FF2B5EF4-FFF2-40B4-BE49-F238E27FC236}">
                <a16:creationId xmlns:a16="http://schemas.microsoft.com/office/drawing/2014/main" id="{07A2052B-C8B4-1289-48AE-99FD23874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5733" r="9713"/>
          <a:stretch/>
        </p:blipFill>
        <p:spPr>
          <a:xfrm rot="678263">
            <a:off x="-101432" y="797477"/>
            <a:ext cx="3273067" cy="466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37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4992AC5-D679-43BA-91A9-4E6ADB1F53CE}"/>
              </a:ext>
            </a:extLst>
          </p:cNvPr>
          <p:cNvSpPr txBox="1"/>
          <p:nvPr/>
        </p:nvSpPr>
        <p:spPr>
          <a:xfrm flipH="1">
            <a:off x="103787" y="6964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Unie</a:t>
            </a:r>
          </a:p>
        </p:txBody>
      </p:sp>
      <p:pic>
        <p:nvPicPr>
          <p:cNvPr id="3" name="Afbeelding 2" descr="Afbeelding met hemel, buitenshuis, Commercieel gebouw, gebouw&#10;&#10;Automatisch gegenereerde beschrijving">
            <a:extLst>
              <a:ext uri="{FF2B5EF4-FFF2-40B4-BE49-F238E27FC236}">
                <a16:creationId xmlns:a16="http://schemas.microsoft.com/office/drawing/2014/main" id="{0CCAEF90-7E1C-E6BF-CF00-A2D30FD9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r="13584"/>
          <a:stretch/>
        </p:blipFill>
        <p:spPr>
          <a:xfrm>
            <a:off x="432000" y="828000"/>
            <a:ext cx="8280000" cy="57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1187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b="1" dirty="0"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1361</TotalTime>
  <Words>282</Words>
  <Application>Microsoft Office PowerPoint</Application>
  <PresentationFormat>Diavoorstelling (4:3)</PresentationFormat>
  <Paragraphs>116</Paragraphs>
  <Slides>35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30</cp:revision>
  <dcterms:created xsi:type="dcterms:W3CDTF">2023-10-05T12:56:43Z</dcterms:created>
  <dcterms:modified xsi:type="dcterms:W3CDTF">2024-03-23T09:47:38Z</dcterms:modified>
</cp:coreProperties>
</file>